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 id="2147483779" r:id="rId2"/>
    <p:sldMasterId id="2147489324" r:id="rId3"/>
    <p:sldMasterId id="2147490604" r:id="rId4"/>
  </p:sldMasterIdLst>
  <p:notesMasterIdLst>
    <p:notesMasterId r:id="rId15"/>
  </p:notesMasterIdLst>
  <p:handoutMasterIdLst>
    <p:handoutMasterId r:id="rId16"/>
  </p:handoutMasterIdLst>
  <p:sldIdLst>
    <p:sldId id="1135" r:id="rId5"/>
    <p:sldId id="1097" r:id="rId6"/>
    <p:sldId id="1139" r:id="rId7"/>
    <p:sldId id="1105" r:id="rId8"/>
    <p:sldId id="1140" r:id="rId9"/>
    <p:sldId id="1138" r:id="rId10"/>
    <p:sldId id="1141" r:id="rId11"/>
    <p:sldId id="1142" r:id="rId12"/>
    <p:sldId id="1143" r:id="rId13"/>
    <p:sldId id="1129" r:id="rId14"/>
  </p:sldIdLst>
  <p:sldSz cx="9144000" cy="6858000" type="screen4x3"/>
  <p:notesSz cx="6669088" cy="9928225"/>
  <p:defaultTextStyle>
    <a:defPPr>
      <a:defRPr lang="tr-TR"/>
    </a:defPPr>
    <a:lvl1pPr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5pPr>
    <a:lvl6pPr marL="2286000" algn="l" defTabSz="914400" rtl="0" eaLnBrk="1" latinLnBrk="0" hangingPunct="1">
      <a:defRPr sz="4000" kern="1200">
        <a:solidFill>
          <a:schemeClr val="tx1"/>
        </a:solidFill>
        <a:latin typeface="Times New Roman" panose="02020603050405020304" pitchFamily="18" charset="0"/>
        <a:ea typeface="+mn-ea"/>
        <a:cs typeface="+mn-cs"/>
      </a:defRPr>
    </a:lvl6pPr>
    <a:lvl7pPr marL="2743200" algn="l" defTabSz="914400" rtl="0" eaLnBrk="1" latinLnBrk="0" hangingPunct="1">
      <a:defRPr sz="4000" kern="1200">
        <a:solidFill>
          <a:schemeClr val="tx1"/>
        </a:solidFill>
        <a:latin typeface="Times New Roman" panose="02020603050405020304" pitchFamily="18" charset="0"/>
        <a:ea typeface="+mn-ea"/>
        <a:cs typeface="+mn-cs"/>
      </a:defRPr>
    </a:lvl7pPr>
    <a:lvl8pPr marL="3200400" algn="l" defTabSz="914400" rtl="0" eaLnBrk="1" latinLnBrk="0" hangingPunct="1">
      <a:defRPr sz="4000" kern="1200">
        <a:solidFill>
          <a:schemeClr val="tx1"/>
        </a:solidFill>
        <a:latin typeface="Times New Roman" panose="02020603050405020304" pitchFamily="18" charset="0"/>
        <a:ea typeface="+mn-ea"/>
        <a:cs typeface="+mn-cs"/>
      </a:defRPr>
    </a:lvl8pPr>
    <a:lvl9pPr marL="3657600" algn="l" defTabSz="914400" rtl="0" eaLnBrk="1" latinLnBrk="0" hangingPunct="1">
      <a:defRPr sz="4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gemen Ergin" initials="EE" lastIdx="3" clrIdx="0">
    <p:extLst>
      <p:ext uri="{19B8F6BF-5375-455C-9EA6-DF929625EA0E}">
        <p15:presenceInfo xmlns:p15="http://schemas.microsoft.com/office/powerpoint/2012/main" userId="S-1-5-21-737615100-1034497001-1785556104-1922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FFFF66"/>
    <a:srgbClr val="FFFFCC"/>
    <a:srgbClr val="CCFF66"/>
    <a:srgbClr val="CCFFFF"/>
    <a:srgbClr val="FFFFFF"/>
    <a:srgbClr val="E2E2E2"/>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1502" autoAdjust="0"/>
  </p:normalViewPr>
  <p:slideViewPr>
    <p:cSldViewPr>
      <p:cViewPr varScale="1">
        <p:scale>
          <a:sx n="116" d="100"/>
          <a:sy n="116" d="100"/>
        </p:scale>
        <p:origin x="156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88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B40EC-99F6-43C5-ACE7-CDE8FE67A3C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F35C7D25-3397-4E47-953D-3B9365DEA03D}" type="pres">
      <dgm:prSet presAssocID="{8BAB40EC-99F6-43C5-ACE7-CDE8FE67A3CD}" presName="linear" presStyleCnt="0">
        <dgm:presLayoutVars>
          <dgm:animLvl val="lvl"/>
          <dgm:resizeHandles val="exact"/>
        </dgm:presLayoutVars>
      </dgm:prSet>
      <dgm:spPr/>
      <dgm:t>
        <a:bodyPr/>
        <a:lstStyle/>
        <a:p>
          <a:endParaRPr lang="tr-TR"/>
        </a:p>
      </dgm:t>
    </dgm:pt>
  </dgm:ptLst>
  <dgm:cxnLst>
    <dgm:cxn modelId="{8642CC48-726D-468C-94EA-56ABA330D31D}" type="presOf" srcId="{8BAB40EC-99F6-43C5-ACE7-CDE8FE67A3CD}" destId="{F35C7D25-3397-4E47-953D-3B9365DEA03D}"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tr-TR"/>
          </a:p>
        </p:txBody>
      </p:sp>
      <p:sp>
        <p:nvSpPr>
          <p:cNvPr id="141315"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tr-TR"/>
          </a:p>
        </p:txBody>
      </p:sp>
      <p:sp>
        <p:nvSpPr>
          <p:cNvPr id="141316" name="Rectangle 4"/>
          <p:cNvSpPr>
            <a:spLocks noGrp="1" noChangeArrowheads="1"/>
          </p:cNvSpPr>
          <p:nvPr>
            <p:ph type="ftr" sz="quarter" idx="2"/>
          </p:nvPr>
        </p:nvSpPr>
        <p:spPr bwMode="auto">
          <a:xfrm>
            <a:off x="0"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tr-TR"/>
          </a:p>
        </p:txBody>
      </p:sp>
      <p:sp>
        <p:nvSpPr>
          <p:cNvPr id="141317" name="Rectangle 5"/>
          <p:cNvSpPr>
            <a:spLocks noGrp="1" noChangeArrowheads="1"/>
          </p:cNvSpPr>
          <p:nvPr>
            <p:ph type="sldNum" sz="quarter" idx="3"/>
          </p:nvPr>
        </p:nvSpPr>
        <p:spPr bwMode="auto">
          <a:xfrm>
            <a:off x="3779838"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A1FDD3C-07E2-4759-8A0D-B7F46E7844D6}" type="slidenum">
              <a:rPr lang="tr-TR"/>
              <a:pPr>
                <a:defRPr/>
              </a:pPr>
              <a:t>‹#›</a:t>
            </a:fld>
            <a:endParaRPr lang="tr-TR"/>
          </a:p>
        </p:txBody>
      </p:sp>
    </p:spTree>
    <p:extLst>
      <p:ext uri="{BB962C8B-B14F-4D97-AF65-F5344CB8AC3E}">
        <p14:creationId xmlns:p14="http://schemas.microsoft.com/office/powerpoint/2010/main" val="14614667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997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tr-TR"/>
          </a:p>
        </p:txBody>
      </p:sp>
      <p:sp>
        <p:nvSpPr>
          <p:cNvPr id="339971"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tr-TR"/>
          </a:p>
        </p:txBody>
      </p:sp>
      <p:sp>
        <p:nvSpPr>
          <p:cNvPr id="30724" name="Rectangle 4"/>
          <p:cNvSpPr>
            <a:spLocks noGrp="1" noRot="1" noChangeAspect="1" noChangeArrowheads="1" noTextEdit="1"/>
          </p:cNvSpPr>
          <p:nvPr>
            <p:ph type="sldImg" idx="2"/>
          </p:nvPr>
        </p:nvSpPr>
        <p:spPr bwMode="auto">
          <a:xfrm>
            <a:off x="852488"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9973" name="Rectangle 5"/>
          <p:cNvSpPr>
            <a:spLocks noGrp="1" noChangeArrowheads="1"/>
          </p:cNvSpPr>
          <p:nvPr>
            <p:ph type="body" sz="quarter" idx="3"/>
          </p:nvPr>
        </p:nvSpPr>
        <p:spPr bwMode="auto">
          <a:xfrm>
            <a:off x="889000" y="4716463"/>
            <a:ext cx="48910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339974" name="Rectangle 6"/>
          <p:cNvSpPr>
            <a:spLocks noGrp="1" noChangeArrowheads="1"/>
          </p:cNvSpPr>
          <p:nvPr>
            <p:ph type="ftr" sz="quarter" idx="4"/>
          </p:nvPr>
        </p:nvSpPr>
        <p:spPr bwMode="auto">
          <a:xfrm>
            <a:off x="0"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tr-TR"/>
          </a:p>
        </p:txBody>
      </p:sp>
      <p:sp>
        <p:nvSpPr>
          <p:cNvPr id="339975" name="Rectangle 7"/>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835F50E-C7C4-4272-8C4D-BB49111FAA6A}" type="slidenum">
              <a:rPr lang="tr-TR"/>
              <a:pPr>
                <a:defRPr/>
              </a:pPr>
              <a:t>‹#›</a:t>
            </a:fld>
            <a:endParaRPr lang="tr-TR"/>
          </a:p>
        </p:txBody>
      </p:sp>
    </p:spTree>
    <p:extLst>
      <p:ext uri="{BB962C8B-B14F-4D97-AF65-F5344CB8AC3E}">
        <p14:creationId xmlns:p14="http://schemas.microsoft.com/office/powerpoint/2010/main" val="19791664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a:ln/>
        </p:spPr>
      </p:sp>
      <p:sp>
        <p:nvSpPr>
          <p:cNvPr id="1741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1741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E422CB-A444-472A-9663-735AC0C40CA9}" type="slidenum">
              <a:rPr lang="tr-TR" altLang="tr-TR" smtClean="0">
                <a:solidFill>
                  <a:srgbClr val="000000"/>
                </a:solidFill>
              </a:rPr>
              <a:pPr>
                <a:spcBef>
                  <a:spcPct val="0"/>
                </a:spcBef>
              </a:pPr>
              <a:t>1</a:t>
            </a:fld>
            <a:endParaRPr lang="tr-TR" altLang="tr-TR">
              <a:solidFill>
                <a:srgbClr val="000000"/>
              </a:solidFill>
            </a:endParaRPr>
          </a:p>
        </p:txBody>
      </p:sp>
    </p:spTree>
    <p:extLst>
      <p:ext uri="{BB962C8B-B14F-4D97-AF65-F5344CB8AC3E}">
        <p14:creationId xmlns:p14="http://schemas.microsoft.com/office/powerpoint/2010/main" val="2295485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Slayt Görüntüsü Yer Tutucusu"/>
          <p:cNvSpPr>
            <a:spLocks noGrp="1" noRot="1" noChangeAspect="1" noTextEdit="1"/>
          </p:cNvSpPr>
          <p:nvPr>
            <p:ph type="sldImg"/>
          </p:nvPr>
        </p:nvSpPr>
        <p:spPr>
          <a:ln/>
        </p:spPr>
      </p:sp>
      <p:sp>
        <p:nvSpPr>
          <p:cNvPr id="3379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a:p>
        </p:txBody>
      </p:sp>
    </p:spTree>
    <p:extLst>
      <p:ext uri="{BB962C8B-B14F-4D97-AF65-F5344CB8AC3E}">
        <p14:creationId xmlns:p14="http://schemas.microsoft.com/office/powerpoint/2010/main" val="2221460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Slayt Görüntüsü Yer Tutucusu"/>
          <p:cNvSpPr>
            <a:spLocks noGrp="1" noRot="1" noChangeAspect="1" noTextEdit="1"/>
          </p:cNvSpPr>
          <p:nvPr>
            <p:ph type="sldImg"/>
          </p:nvPr>
        </p:nvSpPr>
        <p:spPr>
          <a:ln/>
        </p:spPr>
      </p:sp>
      <p:sp>
        <p:nvSpPr>
          <p:cNvPr id="4198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a:p>
        </p:txBody>
      </p:sp>
    </p:spTree>
    <p:extLst>
      <p:ext uri="{BB962C8B-B14F-4D97-AF65-F5344CB8AC3E}">
        <p14:creationId xmlns:p14="http://schemas.microsoft.com/office/powerpoint/2010/main" val="1448920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a:p>
        </p:txBody>
      </p:sp>
    </p:spTree>
    <p:extLst>
      <p:ext uri="{BB962C8B-B14F-4D97-AF65-F5344CB8AC3E}">
        <p14:creationId xmlns:p14="http://schemas.microsoft.com/office/powerpoint/2010/main" val="3508974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a:p>
        </p:txBody>
      </p:sp>
    </p:spTree>
    <p:extLst>
      <p:ext uri="{BB962C8B-B14F-4D97-AF65-F5344CB8AC3E}">
        <p14:creationId xmlns:p14="http://schemas.microsoft.com/office/powerpoint/2010/main" val="2959038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a:p>
        </p:txBody>
      </p:sp>
    </p:spTree>
    <p:extLst>
      <p:ext uri="{BB962C8B-B14F-4D97-AF65-F5344CB8AC3E}">
        <p14:creationId xmlns:p14="http://schemas.microsoft.com/office/powerpoint/2010/main" val="1685529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a:p>
        </p:txBody>
      </p:sp>
    </p:spTree>
    <p:extLst>
      <p:ext uri="{BB962C8B-B14F-4D97-AF65-F5344CB8AC3E}">
        <p14:creationId xmlns:p14="http://schemas.microsoft.com/office/powerpoint/2010/main" val="1838013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a:p>
        </p:txBody>
      </p:sp>
    </p:spTree>
    <p:extLst>
      <p:ext uri="{BB962C8B-B14F-4D97-AF65-F5344CB8AC3E}">
        <p14:creationId xmlns:p14="http://schemas.microsoft.com/office/powerpoint/2010/main" val="4267176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a:p>
        </p:txBody>
      </p:sp>
    </p:spTree>
    <p:extLst>
      <p:ext uri="{BB962C8B-B14F-4D97-AF65-F5344CB8AC3E}">
        <p14:creationId xmlns:p14="http://schemas.microsoft.com/office/powerpoint/2010/main" val="2089709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a:p>
        </p:txBody>
      </p:sp>
    </p:spTree>
    <p:extLst>
      <p:ext uri="{BB962C8B-B14F-4D97-AF65-F5344CB8AC3E}">
        <p14:creationId xmlns:p14="http://schemas.microsoft.com/office/powerpoint/2010/main" val="178067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tr-TR"/>
              <a:t>Asıl başlık stili için tıklatın</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tr-TR"/>
              <a:t>Asıl alt başlık stilini düzenlemek için tıklatın</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D39496F-E32B-4822-AE0F-E148E2D83B30}" type="slidenum">
              <a:rPr lang="en-US"/>
              <a:pPr>
                <a:defRPr/>
              </a:pPr>
              <a:t>‹#›</a:t>
            </a:fld>
            <a:endParaRPr lang="en-US"/>
          </a:p>
        </p:txBody>
      </p:sp>
    </p:spTree>
    <p:extLst>
      <p:ext uri="{BB962C8B-B14F-4D97-AF65-F5344CB8AC3E}">
        <p14:creationId xmlns:p14="http://schemas.microsoft.com/office/powerpoint/2010/main" val="3329466807"/>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1EFFB28-FE31-4BEF-B000-4A62CDBFBAB3}" type="slidenum">
              <a:rPr lang="en-US"/>
              <a:pPr>
                <a:defRPr/>
              </a:pPr>
              <a:t>‹#›</a:t>
            </a:fld>
            <a:endParaRPr lang="en-US"/>
          </a:p>
        </p:txBody>
      </p:sp>
    </p:spTree>
    <p:extLst>
      <p:ext uri="{BB962C8B-B14F-4D97-AF65-F5344CB8AC3E}">
        <p14:creationId xmlns:p14="http://schemas.microsoft.com/office/powerpoint/2010/main" val="713483966"/>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94475" y="685800"/>
            <a:ext cx="1771650" cy="5440363"/>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279525" y="685800"/>
            <a:ext cx="5162550" cy="54403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592D2399-C755-4375-A2CC-64C0C5D2DC44}" type="slidenum">
              <a:rPr lang="en-US"/>
              <a:pPr>
                <a:defRPr/>
              </a:pPr>
              <a:t>‹#›</a:t>
            </a:fld>
            <a:endParaRPr lang="en-US"/>
          </a:p>
        </p:txBody>
      </p:sp>
    </p:spTree>
    <p:extLst>
      <p:ext uri="{BB962C8B-B14F-4D97-AF65-F5344CB8AC3E}">
        <p14:creationId xmlns:p14="http://schemas.microsoft.com/office/powerpoint/2010/main" val="2568976846"/>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a:t>Asıl başlık stili için tıklatın</a:t>
            </a:r>
          </a:p>
        </p:txBody>
      </p:sp>
      <p:sp>
        <p:nvSpPr>
          <p:cNvPr id="3" name="2 Küçük Resim Yer Tutucusu"/>
          <p:cNvSpPr>
            <a:spLocks noGrp="1"/>
          </p:cNvSpPr>
          <p:nvPr>
            <p:ph type="clipArt" sz="half" idx="1"/>
          </p:nvPr>
        </p:nvSpPr>
        <p:spPr>
          <a:xfrm>
            <a:off x="685800" y="1981200"/>
            <a:ext cx="3810000" cy="4114800"/>
          </a:xfrm>
        </p:spPr>
        <p:txBody>
          <a:bodyPr/>
          <a:lstStyle/>
          <a:p>
            <a:pPr lvl="0"/>
            <a:endParaRPr lang="tr-TR" noProof="0"/>
          </a:p>
        </p:txBody>
      </p:sp>
      <p:sp>
        <p:nvSpPr>
          <p:cNvPr id="4" name="3 Metin Yer Tutucusu"/>
          <p:cNvSpPr>
            <a:spLocks noGrp="1"/>
          </p:cNvSpPr>
          <p:nvPr>
            <p:ph type="body" sz="half" idx="2"/>
          </p:nvPr>
        </p:nvSpPr>
        <p:spPr>
          <a:xfrm>
            <a:off x="4648200" y="1981200"/>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6 Slayt Numarası Yer Tutucusu"/>
          <p:cNvSpPr>
            <a:spLocks noGrp="1"/>
          </p:cNvSpPr>
          <p:nvPr>
            <p:ph type="sldNum" sz="quarter" idx="12"/>
          </p:nvPr>
        </p:nvSpPr>
        <p:spPr>
          <a:xfrm>
            <a:off x="6553200" y="6248400"/>
            <a:ext cx="1905000" cy="457200"/>
          </a:xfrm>
        </p:spPr>
        <p:txBody>
          <a:bodyPr/>
          <a:lstStyle>
            <a:lvl1pPr>
              <a:defRPr/>
            </a:lvl1pPr>
          </a:lstStyle>
          <a:p>
            <a:pPr>
              <a:defRPr/>
            </a:pPr>
            <a:fld id="{583F76A2-A670-4845-A0EA-180C6507C664}" type="slidenum">
              <a:rPr lang="en-US"/>
              <a:pPr>
                <a:defRPr/>
              </a:pPr>
              <a:t>‹#›</a:t>
            </a:fld>
            <a:endParaRPr lang="en-US"/>
          </a:p>
        </p:txBody>
      </p:sp>
    </p:spTree>
    <p:extLst>
      <p:ext uri="{BB962C8B-B14F-4D97-AF65-F5344CB8AC3E}">
        <p14:creationId xmlns:p14="http://schemas.microsoft.com/office/powerpoint/2010/main" val="1356065895"/>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1443038" y="2971800"/>
            <a:ext cx="7313612" cy="990600"/>
          </a:xfrm>
        </p:spPr>
        <p:txBody>
          <a:bodyPr/>
          <a:lstStyle>
            <a:lvl1pPr>
              <a:defRPr/>
            </a:lvl1pPr>
          </a:lstStyle>
          <a:p>
            <a:r>
              <a:rPr lang="tr-TR"/>
              <a:t>Asıl başlık stili için tıklatın</a:t>
            </a:r>
          </a:p>
        </p:txBody>
      </p:sp>
      <p:sp>
        <p:nvSpPr>
          <p:cNvPr id="3076" name="Rectangle 4"/>
          <p:cNvSpPr>
            <a:spLocks noGrp="1" noChangeArrowheads="1"/>
          </p:cNvSpPr>
          <p:nvPr>
            <p:ph type="subTitle" idx="1"/>
          </p:nvPr>
        </p:nvSpPr>
        <p:spPr>
          <a:xfrm>
            <a:off x="1443038" y="4191000"/>
            <a:ext cx="7313612" cy="1447800"/>
          </a:xfrm>
        </p:spPr>
        <p:txBody>
          <a:bodyPr/>
          <a:lstStyle>
            <a:lvl1pPr marL="0" indent="0">
              <a:buFontTx/>
              <a:buNone/>
              <a:defRPr/>
            </a:lvl1pPr>
          </a:lstStyle>
          <a:p>
            <a:r>
              <a:rPr lang="tr-TR"/>
              <a:t>Asıl alt başlık stilini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73554D7-B720-4EC7-8519-DC6F50220AA0}" type="slidenum">
              <a:rPr lang="en-US"/>
              <a:pPr>
                <a:defRPr/>
              </a:pPr>
              <a:t>‹#›</a:t>
            </a:fld>
            <a:endParaRPr lang="en-US"/>
          </a:p>
        </p:txBody>
      </p:sp>
    </p:spTree>
    <p:extLst>
      <p:ext uri="{BB962C8B-B14F-4D97-AF65-F5344CB8AC3E}">
        <p14:creationId xmlns:p14="http://schemas.microsoft.com/office/powerpoint/2010/main" val="1112367073"/>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8084B5E-7FDD-4831-815E-AEDCE1CB284A}" type="slidenum">
              <a:rPr lang="en-US"/>
              <a:pPr>
                <a:defRPr/>
              </a:pPr>
              <a:t>‹#›</a:t>
            </a:fld>
            <a:endParaRPr lang="en-US"/>
          </a:p>
        </p:txBody>
      </p:sp>
    </p:spTree>
    <p:extLst>
      <p:ext uri="{BB962C8B-B14F-4D97-AF65-F5344CB8AC3E}">
        <p14:creationId xmlns:p14="http://schemas.microsoft.com/office/powerpoint/2010/main" val="3105251162"/>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4CFFD7A-71B9-4D13-85FB-553016A554EB}" type="slidenum">
              <a:rPr lang="en-US"/>
              <a:pPr>
                <a:defRPr/>
              </a:pPr>
              <a:t>‹#›</a:t>
            </a:fld>
            <a:endParaRPr lang="en-US"/>
          </a:p>
        </p:txBody>
      </p:sp>
    </p:spTree>
    <p:extLst>
      <p:ext uri="{BB962C8B-B14F-4D97-AF65-F5344CB8AC3E}">
        <p14:creationId xmlns:p14="http://schemas.microsoft.com/office/powerpoint/2010/main" val="1890385781"/>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447800" y="1600200"/>
            <a:ext cx="35798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5180013"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55D1F8-9CD9-426B-A6E8-2DF3AC3380F0}" type="slidenum">
              <a:rPr lang="en-US"/>
              <a:pPr>
                <a:defRPr/>
              </a:pPr>
              <a:t>‹#›</a:t>
            </a:fld>
            <a:endParaRPr lang="en-US"/>
          </a:p>
        </p:txBody>
      </p:sp>
    </p:spTree>
    <p:extLst>
      <p:ext uri="{BB962C8B-B14F-4D97-AF65-F5344CB8AC3E}">
        <p14:creationId xmlns:p14="http://schemas.microsoft.com/office/powerpoint/2010/main" val="938961499"/>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577F880-951F-4FB2-A45C-4D6C92DBBF1F}" type="slidenum">
              <a:rPr lang="en-US"/>
              <a:pPr>
                <a:defRPr/>
              </a:pPr>
              <a:t>‹#›</a:t>
            </a:fld>
            <a:endParaRPr lang="en-US"/>
          </a:p>
        </p:txBody>
      </p:sp>
    </p:spTree>
    <p:extLst>
      <p:ext uri="{BB962C8B-B14F-4D97-AF65-F5344CB8AC3E}">
        <p14:creationId xmlns:p14="http://schemas.microsoft.com/office/powerpoint/2010/main" val="2379960599"/>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D616F2A0-04A9-4675-B109-6167161CD4E8}" type="slidenum">
              <a:rPr lang="en-US"/>
              <a:pPr>
                <a:defRPr/>
              </a:pPr>
              <a:t>‹#›</a:t>
            </a:fld>
            <a:endParaRPr lang="en-US"/>
          </a:p>
        </p:txBody>
      </p:sp>
    </p:spTree>
    <p:extLst>
      <p:ext uri="{BB962C8B-B14F-4D97-AF65-F5344CB8AC3E}">
        <p14:creationId xmlns:p14="http://schemas.microsoft.com/office/powerpoint/2010/main" val="4034857825"/>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987E4628-5F8F-4209-9F3D-3AB38EC08A4F}" type="slidenum">
              <a:rPr lang="en-US"/>
              <a:pPr>
                <a:defRPr/>
              </a:pPr>
              <a:t>‹#›</a:t>
            </a:fld>
            <a:endParaRPr lang="en-US"/>
          </a:p>
        </p:txBody>
      </p:sp>
    </p:spTree>
    <p:extLst>
      <p:ext uri="{BB962C8B-B14F-4D97-AF65-F5344CB8AC3E}">
        <p14:creationId xmlns:p14="http://schemas.microsoft.com/office/powerpoint/2010/main" val="2761940447"/>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00F0B98-02D5-4EBA-9996-DB17CB8D05BA}" type="slidenum">
              <a:rPr lang="en-US"/>
              <a:pPr>
                <a:defRPr/>
              </a:pPr>
              <a:t>‹#›</a:t>
            </a:fld>
            <a:endParaRPr lang="en-US"/>
          </a:p>
        </p:txBody>
      </p:sp>
    </p:spTree>
    <p:extLst>
      <p:ext uri="{BB962C8B-B14F-4D97-AF65-F5344CB8AC3E}">
        <p14:creationId xmlns:p14="http://schemas.microsoft.com/office/powerpoint/2010/main" val="2240528689"/>
      </p:ext>
    </p:extLst>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8CA52A6-5B59-44E4-BCEF-18B3C7305D14}" type="slidenum">
              <a:rPr lang="en-US"/>
              <a:pPr>
                <a:defRPr/>
              </a:pPr>
              <a:t>‹#›</a:t>
            </a:fld>
            <a:endParaRPr lang="en-US"/>
          </a:p>
        </p:txBody>
      </p:sp>
    </p:spTree>
    <p:extLst>
      <p:ext uri="{BB962C8B-B14F-4D97-AF65-F5344CB8AC3E}">
        <p14:creationId xmlns:p14="http://schemas.microsoft.com/office/powerpoint/2010/main" val="2486057125"/>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85EABF8-A246-49A7-A68D-D0DAD5A7C35D}" type="slidenum">
              <a:rPr lang="en-US"/>
              <a:pPr>
                <a:defRPr/>
              </a:pPr>
              <a:t>‹#›</a:t>
            </a:fld>
            <a:endParaRPr lang="en-US"/>
          </a:p>
        </p:txBody>
      </p:sp>
    </p:spTree>
    <p:extLst>
      <p:ext uri="{BB962C8B-B14F-4D97-AF65-F5344CB8AC3E}">
        <p14:creationId xmlns:p14="http://schemas.microsoft.com/office/powerpoint/2010/main" val="1264794925"/>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CEA4268-807D-4146-BB25-10606722D172}" type="slidenum">
              <a:rPr lang="en-US"/>
              <a:pPr>
                <a:defRPr/>
              </a:pPr>
              <a:t>‹#›</a:t>
            </a:fld>
            <a:endParaRPr lang="en-US"/>
          </a:p>
        </p:txBody>
      </p:sp>
    </p:spTree>
    <p:extLst>
      <p:ext uri="{BB962C8B-B14F-4D97-AF65-F5344CB8AC3E}">
        <p14:creationId xmlns:p14="http://schemas.microsoft.com/office/powerpoint/2010/main" val="2920222018"/>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934200" y="274638"/>
            <a:ext cx="1827213"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447800" y="274638"/>
            <a:ext cx="53340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1C0DF38-A084-4DD1-8B47-7AB374F7D53F}" type="slidenum">
              <a:rPr lang="en-US"/>
              <a:pPr>
                <a:defRPr/>
              </a:pPr>
              <a:t>‹#›</a:t>
            </a:fld>
            <a:endParaRPr lang="en-US"/>
          </a:p>
        </p:txBody>
      </p:sp>
    </p:spTree>
    <p:extLst>
      <p:ext uri="{BB962C8B-B14F-4D97-AF65-F5344CB8AC3E}">
        <p14:creationId xmlns:p14="http://schemas.microsoft.com/office/powerpoint/2010/main" val="3526947545"/>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a:t>Asıl başlık stili için tıklatın</a:t>
            </a:r>
          </a:p>
        </p:txBody>
      </p:sp>
      <p:sp>
        <p:nvSpPr>
          <p:cNvPr id="3" name="2 Küçük Resim Yer Tutucusu"/>
          <p:cNvSpPr>
            <a:spLocks noGrp="1"/>
          </p:cNvSpPr>
          <p:nvPr>
            <p:ph type="clipArt" sz="half" idx="1"/>
          </p:nvPr>
        </p:nvSpPr>
        <p:spPr>
          <a:xfrm>
            <a:off x="685800" y="1981200"/>
            <a:ext cx="3810000" cy="4114800"/>
          </a:xfrm>
        </p:spPr>
        <p:txBody>
          <a:bodyPr/>
          <a:lstStyle/>
          <a:p>
            <a:pPr lvl="0"/>
            <a:endParaRPr lang="tr-TR" noProof="0"/>
          </a:p>
        </p:txBody>
      </p:sp>
      <p:sp>
        <p:nvSpPr>
          <p:cNvPr id="4" name="3 Metin Yer Tutucusu"/>
          <p:cNvSpPr>
            <a:spLocks noGrp="1"/>
          </p:cNvSpPr>
          <p:nvPr>
            <p:ph type="body" sz="half" idx="2"/>
          </p:nvPr>
        </p:nvSpPr>
        <p:spPr>
          <a:xfrm>
            <a:off x="4648200" y="1981200"/>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6 Slayt Numarası Yer Tutucusu"/>
          <p:cNvSpPr>
            <a:spLocks noGrp="1"/>
          </p:cNvSpPr>
          <p:nvPr>
            <p:ph type="sldNum" sz="quarter" idx="12"/>
          </p:nvPr>
        </p:nvSpPr>
        <p:spPr>
          <a:xfrm>
            <a:off x="6553200" y="6248400"/>
            <a:ext cx="1905000" cy="457200"/>
          </a:xfrm>
        </p:spPr>
        <p:txBody>
          <a:bodyPr/>
          <a:lstStyle>
            <a:lvl1pPr>
              <a:defRPr/>
            </a:lvl1pPr>
          </a:lstStyle>
          <a:p>
            <a:pPr>
              <a:defRPr/>
            </a:pPr>
            <a:fld id="{86A8E21E-D21B-4B6E-BA37-45F55F47C904}" type="slidenum">
              <a:rPr lang="en-US"/>
              <a:pPr>
                <a:defRPr/>
              </a:pPr>
              <a:t>‹#›</a:t>
            </a:fld>
            <a:endParaRPr lang="en-US"/>
          </a:p>
        </p:txBody>
      </p:sp>
    </p:spTree>
    <p:extLst>
      <p:ext uri="{BB962C8B-B14F-4D97-AF65-F5344CB8AC3E}">
        <p14:creationId xmlns:p14="http://schemas.microsoft.com/office/powerpoint/2010/main" val="3216093141"/>
      </p:ext>
    </p:extLst>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8CA215E1-455A-48E2-9E50-33194D8385ED}" type="slidenum">
              <a:rPr lang="en-US"/>
              <a:pPr>
                <a:defRPr/>
              </a:pPr>
              <a:t>‹#›</a:t>
            </a:fld>
            <a:endParaRPr lang="en-US"/>
          </a:p>
        </p:txBody>
      </p:sp>
    </p:spTree>
    <p:extLst>
      <p:ext uri="{BB962C8B-B14F-4D97-AF65-F5344CB8AC3E}">
        <p14:creationId xmlns:p14="http://schemas.microsoft.com/office/powerpoint/2010/main" val="2344380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3B07C2BE-420C-4B0E-B39D-A96DF001907F}" type="slidenum">
              <a:rPr lang="en-US"/>
              <a:pPr>
                <a:defRPr/>
              </a:pPr>
              <a:t>‹#›</a:t>
            </a:fld>
            <a:endParaRPr lang="en-US"/>
          </a:p>
        </p:txBody>
      </p:sp>
    </p:spTree>
    <p:extLst>
      <p:ext uri="{BB962C8B-B14F-4D97-AF65-F5344CB8AC3E}">
        <p14:creationId xmlns:p14="http://schemas.microsoft.com/office/powerpoint/2010/main" val="10913410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9E20B142-19FD-4E8A-B6E3-5AEED14B0B6C}" type="slidenum">
              <a:rPr lang="en-US"/>
              <a:pPr>
                <a:defRPr/>
              </a:pPr>
              <a:t>‹#›</a:t>
            </a:fld>
            <a:endParaRPr lang="en-US"/>
          </a:p>
        </p:txBody>
      </p:sp>
    </p:spTree>
    <p:extLst>
      <p:ext uri="{BB962C8B-B14F-4D97-AF65-F5344CB8AC3E}">
        <p14:creationId xmlns:p14="http://schemas.microsoft.com/office/powerpoint/2010/main" val="4485712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Arial" panose="020B0604020202020204" pitchFamily="34" charset="0"/>
                <a:ea typeface="+mn-ea"/>
                <a:cs typeface="Arial" panose="020B0604020202020204" pitchFamily="34" charset="0"/>
              </a:defRPr>
            </a:lvl1pPr>
          </a:lstStyle>
          <a:p>
            <a:pPr>
              <a:defRPr/>
            </a:pPr>
            <a:r>
              <a:rPr lang="tr-TR"/>
              <a:t>35</a:t>
            </a:r>
            <a:endParaRPr lang="en-US"/>
          </a:p>
        </p:txBody>
      </p:sp>
    </p:spTree>
    <p:extLst>
      <p:ext uri="{BB962C8B-B14F-4D97-AF65-F5344CB8AC3E}">
        <p14:creationId xmlns:p14="http://schemas.microsoft.com/office/powerpoint/2010/main" val="35031460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Dikdörtgen 6"/>
          <p:cNvSpPr>
            <a:spLocks noChangeArrowheads="1"/>
          </p:cNvSpPr>
          <p:nvPr userDrawn="1"/>
        </p:nvSpPr>
        <p:spPr bwMode="auto">
          <a:xfrm>
            <a:off x="8388350" y="6481763"/>
            <a:ext cx="989013" cy="277812"/>
          </a:xfrm>
          <a:prstGeom prst="rect">
            <a:avLst/>
          </a:prstGeom>
          <a:noFill/>
          <a:ln>
            <a:noFill/>
          </a:ln>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fld id="{E3499BD8-AAB5-4A0F-A9C4-3C2FE706148E}" type="slidenum">
              <a:rPr lang="en-US" sz="1200" smtClean="0">
                <a:solidFill>
                  <a:prstClr val="black"/>
                </a:solidFill>
                <a:latin typeface="Cambria" panose="02040503050406030204" pitchFamily="18" charset="0"/>
              </a:rPr>
              <a:pPr>
                <a:defRPr/>
              </a:pPr>
              <a:t>‹#›</a:t>
            </a:fld>
            <a:r>
              <a:rPr lang="tr-TR" sz="1200" dirty="0">
                <a:solidFill>
                  <a:prstClr val="black"/>
                </a:solidFill>
                <a:latin typeface="Cambria" panose="02040503050406030204" pitchFamily="18" charset="0"/>
              </a:rPr>
              <a:t>/35</a:t>
            </a:r>
          </a:p>
        </p:txBody>
      </p:sp>
      <p:pic>
        <p:nvPicPr>
          <p:cNvPr id="8" name="Picture 2" descr="bilgilen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20698445">
            <a:off x="8106283" y="508835"/>
            <a:ext cx="588073" cy="695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6553200" y="6384925"/>
            <a:ext cx="2133600" cy="365125"/>
          </a:xfrm>
        </p:spPr>
        <p:txBody>
          <a:bodyPr/>
          <a:lstStyle>
            <a:lvl1pPr>
              <a:defRPr>
                <a:latin typeface="Times New Roman" panose="02020603050405020304" pitchFamily="18" charset="0"/>
                <a:ea typeface="+mn-ea"/>
              </a:defRPr>
            </a:lvl1pPr>
          </a:lstStyle>
          <a:p>
            <a:pPr>
              <a:defRPr/>
            </a:pPr>
            <a:fld id="{5AC6056A-5668-41E8-B6B3-69B420B68413}" type="slidenum">
              <a:rPr lang="en-US"/>
              <a:pPr>
                <a:defRPr/>
              </a:pPr>
              <a:t>‹#›</a:t>
            </a:fld>
            <a:endParaRPr lang="en-US"/>
          </a:p>
        </p:txBody>
      </p:sp>
    </p:spTree>
    <p:extLst>
      <p:ext uri="{BB962C8B-B14F-4D97-AF65-F5344CB8AC3E}">
        <p14:creationId xmlns:p14="http://schemas.microsoft.com/office/powerpoint/2010/main" val="188595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F789B83-4C47-4442-B247-47D3A07487AF}" type="slidenum">
              <a:rPr lang="en-US"/>
              <a:pPr>
                <a:defRPr/>
              </a:pPr>
              <a:t>‹#›</a:t>
            </a:fld>
            <a:endParaRPr lang="en-US"/>
          </a:p>
        </p:txBody>
      </p:sp>
    </p:spTree>
    <p:extLst>
      <p:ext uri="{BB962C8B-B14F-4D97-AF65-F5344CB8AC3E}">
        <p14:creationId xmlns:p14="http://schemas.microsoft.com/office/powerpoint/2010/main" val="1863834847"/>
      </p:ext>
    </p:extLst>
  </p:cSld>
  <p:clrMapOvr>
    <a:masterClrMapping/>
  </p:clrMapOvr>
  <p:transition>
    <p:zo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A9E7FBE8-0FD4-4F25-BF43-9AA75DF3E60B}" type="slidenum">
              <a:rPr lang="en-US"/>
              <a:pPr>
                <a:defRPr/>
              </a:pPr>
              <a:t>‹#›</a:t>
            </a:fld>
            <a:endParaRPr lang="en-US"/>
          </a:p>
        </p:txBody>
      </p:sp>
    </p:spTree>
    <p:extLst>
      <p:ext uri="{BB962C8B-B14F-4D97-AF65-F5344CB8AC3E}">
        <p14:creationId xmlns:p14="http://schemas.microsoft.com/office/powerpoint/2010/main" val="16065349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A78B3E23-560A-4160-9CE6-1009BB257602}" type="slidenum">
              <a:rPr lang="en-US"/>
              <a:pPr>
                <a:defRPr/>
              </a:pPr>
              <a:t>‹#›</a:t>
            </a:fld>
            <a:endParaRPr lang="en-US"/>
          </a:p>
        </p:txBody>
      </p:sp>
    </p:spTree>
    <p:extLst>
      <p:ext uri="{BB962C8B-B14F-4D97-AF65-F5344CB8AC3E}">
        <p14:creationId xmlns:p14="http://schemas.microsoft.com/office/powerpoint/2010/main" val="10259834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CEC20A47-7262-4D19-B5B6-283A0112C37A}" type="slidenum">
              <a:rPr lang="en-US"/>
              <a:pPr>
                <a:defRPr/>
              </a:pPr>
              <a:t>‹#›</a:t>
            </a:fld>
            <a:endParaRPr lang="en-US"/>
          </a:p>
        </p:txBody>
      </p:sp>
    </p:spTree>
    <p:extLst>
      <p:ext uri="{BB962C8B-B14F-4D97-AF65-F5344CB8AC3E}">
        <p14:creationId xmlns:p14="http://schemas.microsoft.com/office/powerpoint/2010/main" val="3023050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44922F04-66FE-40AA-9846-A2455C6E5A84}" type="slidenum">
              <a:rPr lang="en-US"/>
              <a:pPr>
                <a:defRPr/>
              </a:pPr>
              <a:t>‹#›</a:t>
            </a:fld>
            <a:endParaRPr lang="en-US"/>
          </a:p>
        </p:txBody>
      </p:sp>
    </p:spTree>
    <p:extLst>
      <p:ext uri="{BB962C8B-B14F-4D97-AF65-F5344CB8AC3E}">
        <p14:creationId xmlns:p14="http://schemas.microsoft.com/office/powerpoint/2010/main" val="18556500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9227AD99-CD9F-40CC-8B94-1B13CCE2B18E}" type="slidenum">
              <a:rPr lang="en-US"/>
              <a:pPr>
                <a:defRPr/>
              </a:pPr>
              <a:t>‹#›</a:t>
            </a:fld>
            <a:endParaRPr lang="en-US"/>
          </a:p>
        </p:txBody>
      </p:sp>
    </p:spTree>
    <p:extLst>
      <p:ext uri="{BB962C8B-B14F-4D97-AF65-F5344CB8AC3E}">
        <p14:creationId xmlns:p14="http://schemas.microsoft.com/office/powerpoint/2010/main" val="18101497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883239E9-41DE-4C4A-8CCC-523931F9388E}" type="slidenum">
              <a:rPr lang="en-US"/>
              <a:pPr>
                <a:defRPr/>
              </a:pPr>
              <a:t>‹#›</a:t>
            </a:fld>
            <a:endParaRPr lang="en-US"/>
          </a:p>
        </p:txBody>
      </p:sp>
    </p:spTree>
    <p:extLst>
      <p:ext uri="{BB962C8B-B14F-4D97-AF65-F5344CB8AC3E}">
        <p14:creationId xmlns:p14="http://schemas.microsoft.com/office/powerpoint/2010/main" val="9581510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7"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8"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9"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0" name="Freeform 10"/>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2" name="Title 1"/>
          <p:cNvSpPr>
            <a:spLocks noGrp="1"/>
          </p:cNvSpPr>
          <p:nvPr>
            <p:ph type="ctrTitle"/>
          </p:nvPr>
        </p:nvSpPr>
        <p:spPr>
          <a:xfrm>
            <a:off x="685800" y="1600201"/>
            <a:ext cx="7772400" cy="1780108"/>
          </a:xfrm>
        </p:spPr>
        <p:txBody>
          <a:bodyPr anchor="b">
            <a:normAutofit/>
          </a:bodyPr>
          <a:lstStyle>
            <a:lvl1pPr>
              <a:defRPr sz="440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12" name="Footer Placeholder 4"/>
          <p:cNvSpPr>
            <a:spLocks noGrp="1"/>
          </p:cNvSpPr>
          <p:nvPr>
            <p:ph type="ftr" sz="quarter" idx="11"/>
          </p:nvPr>
        </p:nvSpPr>
        <p:spPr/>
        <p:txBody>
          <a:bodyPr/>
          <a:lstStyle>
            <a:lvl1pPr>
              <a:defRPr/>
            </a:lvl1pPr>
          </a:lstStyle>
          <a:p>
            <a:pPr>
              <a:defRPr/>
            </a:pPr>
            <a:endParaRPr lang="tr-TR">
              <a:solidFill>
                <a:srgbClr val="073E87"/>
              </a:solidFill>
            </a:endParaRPr>
          </a:p>
        </p:txBody>
      </p:sp>
      <p:sp>
        <p:nvSpPr>
          <p:cNvPr id="13" name="Slide Number Placeholder 5"/>
          <p:cNvSpPr>
            <a:spLocks noGrp="1"/>
          </p:cNvSpPr>
          <p:nvPr>
            <p:ph type="sldNum" sz="quarter" idx="12"/>
          </p:nvPr>
        </p:nvSpPr>
        <p:spPr/>
        <p:txBody>
          <a:bodyPr/>
          <a:lstStyle>
            <a:lvl1pPr>
              <a:defRPr/>
            </a:lvl1pPr>
          </a:lstStyle>
          <a:p>
            <a:pPr>
              <a:defRPr/>
            </a:pPr>
            <a:fld id="{4E1D9D54-095C-475C-A930-2AB908DB202B}"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3806622318"/>
      </p:ext>
    </p:extLst>
  </p:cSld>
  <p:clrMapOvr>
    <a:masterClrMapping/>
  </p:clrMapOvr>
  <p:transition spd="slow"/>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Title 6"/>
          <p:cNvSpPr>
            <a:spLocks noGrp="1"/>
          </p:cNvSpPr>
          <p:nvPr>
            <p:ph type="title"/>
          </p:nvPr>
        </p:nvSpPr>
        <p:spPr/>
        <p:txBody>
          <a:bodyPr/>
          <a:lstStyle/>
          <a:p>
            <a:r>
              <a:rPr lang="tr-TR"/>
              <a:t>Asıl başlık stili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lvl1pPr>
              <a:defRPr/>
            </a:lvl1pPr>
          </a:lstStyle>
          <a:p>
            <a:pPr>
              <a:defRPr/>
            </a:pPr>
            <a:fld id="{8D098C5B-F4EC-43A0-80D5-E35AEF604A7D}"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3108568919"/>
      </p:ext>
    </p:extLst>
  </p:cSld>
  <p:clrMapOvr>
    <a:masterClrMapping/>
  </p:clrMapOvr>
  <p:transition spd="slow"/>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sp>
        <p:nvSpPr>
          <p:cNvPr id="5" name="Freeform 14"/>
          <p:cNvSpPr>
            <a:spLocks/>
          </p:cNvSpPr>
          <p:nvPr/>
        </p:nvSpPr>
        <p:spPr bwMode="hidden">
          <a:xfrm>
            <a:off x="6046788" y="4203700"/>
            <a:ext cx="2876550" cy="714375"/>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6" name="Freeform 18"/>
          <p:cNvSpPr>
            <a:spLocks/>
          </p:cNvSpPr>
          <p:nvPr/>
        </p:nvSpPr>
        <p:spPr bwMode="hidden">
          <a:xfrm>
            <a:off x="2619375" y="4075113"/>
            <a:ext cx="5545138" cy="850900"/>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7" name="Freeform 22"/>
          <p:cNvSpPr>
            <a:spLocks/>
          </p:cNvSpPr>
          <p:nvPr/>
        </p:nvSpPr>
        <p:spPr bwMode="hidden">
          <a:xfrm>
            <a:off x="2828925" y="4087813"/>
            <a:ext cx="5467350" cy="77470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8" name="Freeform 26"/>
          <p:cNvSpPr>
            <a:spLocks/>
          </p:cNvSpPr>
          <p:nvPr/>
        </p:nvSpPr>
        <p:spPr bwMode="hidden">
          <a:xfrm>
            <a:off x="5610225" y="4073525"/>
            <a:ext cx="3306763" cy="652463"/>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9" name="Freeform 10"/>
          <p:cNvSpPr>
            <a:spLocks/>
          </p:cNvSpPr>
          <p:nvPr/>
        </p:nvSpPr>
        <p:spPr bwMode="hidden">
          <a:xfrm>
            <a:off x="211138" y="4059238"/>
            <a:ext cx="8723312" cy="1328737"/>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1367365" y="1437449"/>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10"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11"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2" name="Slide Number Placeholder 5"/>
          <p:cNvSpPr>
            <a:spLocks noGrp="1"/>
          </p:cNvSpPr>
          <p:nvPr>
            <p:ph type="sldNum" sz="quarter" idx="12"/>
          </p:nvPr>
        </p:nvSpPr>
        <p:spPr/>
        <p:txBody>
          <a:bodyPr/>
          <a:lstStyle>
            <a:lvl1pPr>
              <a:defRPr/>
            </a:lvl1pPr>
          </a:lstStyle>
          <a:p>
            <a:pPr>
              <a:defRPr/>
            </a:pPr>
            <a:fld id="{2769CA9C-EABA-4AB3-8910-6A87662BE362}"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335897293"/>
      </p:ext>
    </p:extLst>
  </p:cSld>
  <p:clrMapOvr>
    <a:masterClrMapping/>
  </p:clrMapOvr>
  <p:transition spd="slow"/>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3"/>
          <p:cNvSpPr>
            <a:spLocks noGrp="1"/>
          </p:cNvSpPr>
          <p:nvPr>
            <p:ph type="dt" sz="half" idx="15"/>
          </p:nvPr>
        </p:nvSpPr>
        <p:spPr/>
        <p:txBody>
          <a:bodyPr/>
          <a:lstStyle>
            <a:lvl1pPr>
              <a:defRPr/>
            </a:lvl1pPr>
          </a:lstStyle>
          <a:p>
            <a:pPr>
              <a:defRPr/>
            </a:pPr>
            <a:endParaRPr lang="en-US">
              <a:solidFill>
                <a:srgbClr val="073E87"/>
              </a:solidFill>
            </a:endParaRPr>
          </a:p>
        </p:txBody>
      </p:sp>
      <p:sp>
        <p:nvSpPr>
          <p:cNvPr id="6" name="Footer Placeholder 4"/>
          <p:cNvSpPr>
            <a:spLocks noGrp="1"/>
          </p:cNvSpPr>
          <p:nvPr>
            <p:ph type="ftr" sz="quarter" idx="16"/>
          </p:nvPr>
        </p:nvSpPr>
        <p:spPr/>
        <p:txBody>
          <a:bodyPr/>
          <a:lstStyle>
            <a:lvl1pPr>
              <a:defRPr/>
            </a:lvl1pPr>
          </a:lstStyle>
          <a:p>
            <a:pPr>
              <a:defRPr/>
            </a:pPr>
            <a:endParaRPr lang="en-US">
              <a:solidFill>
                <a:srgbClr val="073E87"/>
              </a:solidFill>
            </a:endParaRPr>
          </a:p>
        </p:txBody>
      </p:sp>
      <p:sp>
        <p:nvSpPr>
          <p:cNvPr id="7" name="Slide Number Placeholder 5"/>
          <p:cNvSpPr>
            <a:spLocks noGrp="1"/>
          </p:cNvSpPr>
          <p:nvPr>
            <p:ph type="sldNum" sz="quarter" idx="17"/>
          </p:nvPr>
        </p:nvSpPr>
        <p:spPr/>
        <p:txBody>
          <a:bodyPr/>
          <a:lstStyle>
            <a:lvl1pPr>
              <a:defRPr/>
            </a:lvl1pPr>
          </a:lstStyle>
          <a:p>
            <a:pPr>
              <a:defRPr/>
            </a:pPr>
            <a:fld id="{84BD92E4-81B0-47D6-BCD3-A961B156604F}"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615769130"/>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13DA301-9BEC-49D7-9338-F2D6B63C6258}" type="slidenum">
              <a:rPr lang="en-US"/>
              <a:pPr>
                <a:defRPr/>
              </a:pPr>
              <a:t>‹#›</a:t>
            </a:fld>
            <a:endParaRPr lang="en-US"/>
          </a:p>
        </p:txBody>
      </p:sp>
    </p:spTree>
    <p:extLst>
      <p:ext uri="{BB962C8B-B14F-4D97-AF65-F5344CB8AC3E}">
        <p14:creationId xmlns:p14="http://schemas.microsoft.com/office/powerpoint/2010/main" val="3691188175"/>
      </p:ext>
    </p:extLst>
  </p:cSld>
  <p:clrMapOvr>
    <a:masterClrMapping/>
  </p:clrMapOvr>
  <p:transition>
    <p:zo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76656" y="2678113"/>
            <a:ext cx="3822192" cy="639763"/>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8200" y="2678113"/>
            <a:ext cx="3822192" cy="639763"/>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9" name="Slide Number Placeholder 5"/>
          <p:cNvSpPr>
            <a:spLocks noGrp="1"/>
          </p:cNvSpPr>
          <p:nvPr>
            <p:ph type="sldNum" sz="quarter" idx="12"/>
          </p:nvPr>
        </p:nvSpPr>
        <p:spPr/>
        <p:txBody>
          <a:bodyPr/>
          <a:lstStyle>
            <a:lvl1pPr>
              <a:defRPr/>
            </a:lvl1pPr>
          </a:lstStyle>
          <a:p>
            <a:pPr>
              <a:defRPr/>
            </a:pPr>
            <a:fld id="{88310DD2-5809-4C83-BC2B-20EE29A8D81C}"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1796952173"/>
      </p:ext>
    </p:extLst>
  </p:cSld>
  <p:clrMapOvr>
    <a:masterClrMapping/>
  </p:clrMapOvr>
  <p:transition spd="slow"/>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5" name="Slide Number Placeholder 5"/>
          <p:cNvSpPr>
            <a:spLocks noGrp="1"/>
          </p:cNvSpPr>
          <p:nvPr>
            <p:ph type="sldNum" sz="quarter" idx="12"/>
          </p:nvPr>
        </p:nvSpPr>
        <p:spPr/>
        <p:txBody>
          <a:bodyPr/>
          <a:lstStyle>
            <a:lvl1pPr>
              <a:defRPr/>
            </a:lvl1pPr>
          </a:lstStyle>
          <a:p>
            <a:pPr>
              <a:defRPr/>
            </a:pPr>
            <a:fld id="{B393A717-8DC5-4D47-A306-BABBB135D20D}"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906139768"/>
      </p:ext>
    </p:extLst>
  </p:cSld>
  <p:clrMapOvr>
    <a:masterClrMapping/>
  </p:clrMapOvr>
  <p:transition spd="slow"/>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5"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6"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7"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8" name="Freeform 10"/>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9" name="Date Placeholder 1"/>
          <p:cNvSpPr>
            <a:spLocks noGrp="1"/>
          </p:cNvSpPr>
          <p:nvPr>
            <p:ph type="dt" sz="half" idx="10"/>
          </p:nvPr>
        </p:nvSpPr>
        <p:spPr/>
        <p:txBody>
          <a:bodyPr/>
          <a:lstStyle>
            <a:lvl1pPr>
              <a:defRPr/>
            </a:lvl1pPr>
          </a:lstStyle>
          <a:p>
            <a:pPr>
              <a:defRPr/>
            </a:pPr>
            <a:endParaRPr lang="en-US">
              <a:solidFill>
                <a:srgbClr val="073E87"/>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1" name="Slide Number Placeholder 3"/>
          <p:cNvSpPr>
            <a:spLocks noGrp="1"/>
          </p:cNvSpPr>
          <p:nvPr>
            <p:ph type="sldNum" sz="quarter" idx="12"/>
          </p:nvPr>
        </p:nvSpPr>
        <p:spPr/>
        <p:txBody>
          <a:bodyPr/>
          <a:lstStyle>
            <a:lvl1pPr>
              <a:defRPr/>
            </a:lvl1pPr>
          </a:lstStyle>
          <a:p>
            <a:pPr>
              <a:defRPr/>
            </a:pPr>
            <a:fld id="{0121AA46-008E-479C-B55E-38DF50F8DA53}"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200266180"/>
      </p:ext>
    </p:extLst>
  </p:cSld>
  <p:clrMapOvr>
    <a:masterClrMapping/>
  </p:clrMapOvr>
  <p:transition spd="slow"/>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8"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9"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10"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1" name="Freeform 28"/>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4" name="Text Placeholder 3"/>
          <p:cNvSpPr>
            <a:spLocks noGrp="1"/>
          </p:cNvSpPr>
          <p:nvPr>
            <p:ph type="body" sz="half" idx="2"/>
          </p:nvPr>
        </p:nvSpPr>
        <p:spPr>
          <a:xfrm>
            <a:off x="914400" y="3581401"/>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Date Placeholder 4"/>
          <p:cNvSpPr>
            <a:spLocks noGrp="1"/>
          </p:cNvSpPr>
          <p:nvPr>
            <p:ph type="dt" sz="half" idx="10"/>
          </p:nvPr>
        </p:nvSpPr>
        <p:spPr/>
        <p:txBody>
          <a:bodyPr/>
          <a:lstStyle>
            <a:lvl1pPr>
              <a:defRPr/>
            </a:lvl1pPr>
          </a:lstStyle>
          <a:p>
            <a:pPr>
              <a:defRPr/>
            </a:pPr>
            <a:endParaRPr lang="en-US">
              <a:solidFill>
                <a:srgbClr val="073E87"/>
              </a:solidFill>
            </a:endParaRPr>
          </a:p>
        </p:txBody>
      </p:sp>
      <p:sp>
        <p:nvSpPr>
          <p:cNvPr id="13" name="Footer Placeholder 5"/>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4" name="Slide Number Placeholder 6"/>
          <p:cNvSpPr>
            <a:spLocks noGrp="1"/>
          </p:cNvSpPr>
          <p:nvPr>
            <p:ph type="sldNum" sz="quarter" idx="12"/>
          </p:nvPr>
        </p:nvSpPr>
        <p:spPr/>
        <p:txBody>
          <a:bodyPr/>
          <a:lstStyle>
            <a:lvl1pPr>
              <a:defRPr/>
            </a:lvl1pPr>
          </a:lstStyle>
          <a:p>
            <a:pPr>
              <a:defRPr/>
            </a:pPr>
            <a:fld id="{88B4CD9D-EFE2-429C-B42A-5E87C4F9E801}"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78310755"/>
      </p:ext>
    </p:extLst>
  </p:cSld>
  <p:clrMapOvr>
    <a:masterClrMapping/>
  </p:clrMapOvr>
  <p:transition spd="slow"/>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8"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9"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10"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1" name="Freeform 10"/>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2" name="Title 1"/>
          <p:cNvSpPr>
            <a:spLocks noGrp="1"/>
          </p:cNvSpPr>
          <p:nvPr>
            <p:ph type="title"/>
          </p:nvPr>
        </p:nvSpPr>
        <p:spPr>
          <a:xfrm>
            <a:off x="4874157" y="338667"/>
            <a:ext cx="3812645" cy="2429935"/>
          </a:xfrm>
        </p:spPr>
        <p:txBody>
          <a:bodyPr anchor="b">
            <a:normAutofit/>
          </a:bodyPr>
          <a:lstStyle>
            <a:lvl1pPr algn="l">
              <a:defRPr sz="2800" b="0">
                <a:solidFill>
                  <a:srgbClr val="FFFFFF"/>
                </a:solidFill>
              </a:defRPr>
            </a:lvl1pPr>
          </a:lstStyle>
          <a:p>
            <a:r>
              <a:rPr lang="tr-TR"/>
              <a:t>Asıl başlık stili için tıklatın</a:t>
            </a:r>
            <a:endParaRPr lang="en-US" dirty="0"/>
          </a:p>
        </p:txBody>
      </p:sp>
      <p:sp>
        <p:nvSpPr>
          <p:cNvPr id="4" name="Text Placeholder 3"/>
          <p:cNvSpPr>
            <a:spLocks noGrp="1"/>
          </p:cNvSpPr>
          <p:nvPr>
            <p:ph type="body" sz="half" idx="2"/>
          </p:nvPr>
        </p:nvSpPr>
        <p:spPr>
          <a:xfrm>
            <a:off x="4868335"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en-US">
              <a:solidFill>
                <a:srgbClr val="073E87"/>
              </a:solidFill>
            </a:endParaRPr>
          </a:p>
        </p:txBody>
      </p:sp>
      <p:sp>
        <p:nvSpPr>
          <p:cNvPr id="13" name="Footer Placeholder 5"/>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4" name="Slide Number Placeholder 6"/>
          <p:cNvSpPr>
            <a:spLocks noGrp="1"/>
          </p:cNvSpPr>
          <p:nvPr>
            <p:ph type="sldNum" sz="quarter" idx="12"/>
          </p:nvPr>
        </p:nvSpPr>
        <p:spPr/>
        <p:txBody>
          <a:bodyPr/>
          <a:lstStyle>
            <a:lvl1pPr>
              <a:defRPr/>
            </a:lvl1pPr>
          </a:lstStyle>
          <a:p>
            <a:pPr>
              <a:defRPr/>
            </a:pPr>
            <a:fld id="{4DB97E43-B9D1-4FA8-A938-2697D464D3D1}"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484891757"/>
      </p:ext>
    </p:extLst>
  </p:cSld>
  <p:clrMapOvr>
    <a:masterClrMapping/>
  </p:clrMapOvr>
  <p:transition spd="slow"/>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lvl1pPr>
              <a:defRPr/>
            </a:lvl1pPr>
          </a:lstStyle>
          <a:p>
            <a:pPr>
              <a:defRPr/>
            </a:pPr>
            <a:fld id="{3E150159-31B6-4094-9EF1-2A7B593D04C0}"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560083829"/>
      </p:ext>
    </p:extLst>
  </p:cSld>
  <p:clrMapOvr>
    <a:masterClrMapping/>
  </p:clrMapOvr>
  <p:transition spd="slow"/>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7"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8"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9"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0" name="Freeform 19"/>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1447801"/>
            <a:ext cx="6019800" cy="448733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12"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3" name="Slide Number Placeholder 5"/>
          <p:cNvSpPr>
            <a:spLocks noGrp="1"/>
          </p:cNvSpPr>
          <p:nvPr>
            <p:ph type="sldNum" sz="quarter" idx="12"/>
          </p:nvPr>
        </p:nvSpPr>
        <p:spPr/>
        <p:txBody>
          <a:bodyPr/>
          <a:lstStyle>
            <a:lvl1pPr>
              <a:defRPr/>
            </a:lvl1pPr>
          </a:lstStyle>
          <a:p>
            <a:pPr>
              <a:defRPr/>
            </a:pPr>
            <a:fld id="{E9CDAAB8-0523-44B1-A75A-CD19D7B4D2B1}"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3768376396"/>
      </p:ext>
    </p:extLst>
  </p:cSld>
  <p:clrMapOvr>
    <a:masterClrMapping/>
  </p:clrMapOvr>
  <p:transition spd="slow"/>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2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6"/>
          <p:cNvSpPr>
            <a:spLocks noGrp="1" noChangeArrowheads="1"/>
          </p:cNvSpPr>
          <p:nvPr>
            <p:ph type="sldNum" sz="quarter" idx="10"/>
          </p:nvPr>
        </p:nvSpPr>
        <p:spPr/>
        <p:txBody>
          <a:bodyPr/>
          <a:lstStyle>
            <a:lvl1pPr>
              <a:defRPr/>
            </a:lvl1pPr>
          </a:lstStyle>
          <a:p>
            <a:pPr>
              <a:defRPr/>
            </a:pPr>
            <a:fld id="{0E721E1B-D975-4479-AD25-9E4ADE35E541}" type="slidenum">
              <a:rPr lang="en-US" altLang="tr-TR">
                <a:solidFill>
                  <a:srgbClr val="073E87"/>
                </a:solidFill>
              </a:rPr>
              <a:pPr>
                <a:defRPr/>
              </a:pPr>
              <a:t>‹#›</a:t>
            </a:fld>
            <a:endParaRPr lang="en-US" altLang="tr-TR">
              <a:solidFill>
                <a:srgbClr val="073E87"/>
              </a:solidFill>
            </a:endParaRPr>
          </a:p>
        </p:txBody>
      </p:sp>
      <p:sp>
        <p:nvSpPr>
          <p:cNvPr id="4" name="Rectangle 4"/>
          <p:cNvSpPr>
            <a:spLocks noGrp="1" noChangeArrowheads="1"/>
          </p:cNvSpPr>
          <p:nvPr>
            <p:ph type="dt" sz="half" idx="11"/>
          </p:nvPr>
        </p:nvSpPr>
        <p:spPr/>
        <p:txBody>
          <a:bodyPr/>
          <a:lstStyle>
            <a:lvl1pPr>
              <a:defRPr/>
            </a:lvl1pPr>
          </a:lstStyle>
          <a:p>
            <a:pPr>
              <a:defRPr/>
            </a:pPr>
            <a:endParaRPr lang="en-US">
              <a:solidFill>
                <a:srgbClr val="073E87"/>
              </a:solidFill>
            </a:endParaRPr>
          </a:p>
        </p:txBody>
      </p:sp>
    </p:spTree>
    <p:extLst>
      <p:ext uri="{BB962C8B-B14F-4D97-AF65-F5344CB8AC3E}">
        <p14:creationId xmlns:p14="http://schemas.microsoft.com/office/powerpoint/2010/main" val="260221599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8D52DB9E-75FB-424B-BA64-B140DA398748}" type="slidenum">
              <a:rPr lang="en-US"/>
              <a:pPr>
                <a:defRPr/>
              </a:pPr>
              <a:t>‹#›</a:t>
            </a:fld>
            <a:endParaRPr lang="en-US"/>
          </a:p>
        </p:txBody>
      </p:sp>
    </p:spTree>
    <p:extLst>
      <p:ext uri="{BB962C8B-B14F-4D97-AF65-F5344CB8AC3E}">
        <p14:creationId xmlns:p14="http://schemas.microsoft.com/office/powerpoint/2010/main" val="68235017"/>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B9523FA1-16F0-494E-B6D0-24E6F6CC8302}" type="slidenum">
              <a:rPr lang="en-US"/>
              <a:pPr>
                <a:defRPr/>
              </a:pPr>
              <a:t>‹#›</a:t>
            </a:fld>
            <a:endParaRPr lang="en-US"/>
          </a:p>
        </p:txBody>
      </p:sp>
    </p:spTree>
    <p:extLst>
      <p:ext uri="{BB962C8B-B14F-4D97-AF65-F5344CB8AC3E}">
        <p14:creationId xmlns:p14="http://schemas.microsoft.com/office/powerpoint/2010/main" val="2855483065"/>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6EACB5BF-6EBB-4F21-B796-43EE9748D342}" type="slidenum">
              <a:rPr lang="en-US"/>
              <a:pPr>
                <a:defRPr/>
              </a:pPr>
              <a:t>‹#›</a:t>
            </a:fld>
            <a:endParaRPr lang="en-US"/>
          </a:p>
        </p:txBody>
      </p:sp>
    </p:spTree>
    <p:extLst>
      <p:ext uri="{BB962C8B-B14F-4D97-AF65-F5344CB8AC3E}">
        <p14:creationId xmlns:p14="http://schemas.microsoft.com/office/powerpoint/2010/main" val="2477053875"/>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C324065-8304-4759-B7DE-96B220B34392}" type="slidenum">
              <a:rPr lang="en-US"/>
              <a:pPr>
                <a:defRPr/>
              </a:pPr>
              <a:t>‹#›</a:t>
            </a:fld>
            <a:endParaRPr lang="en-US"/>
          </a:p>
        </p:txBody>
      </p:sp>
    </p:spTree>
    <p:extLst>
      <p:ext uri="{BB962C8B-B14F-4D97-AF65-F5344CB8AC3E}">
        <p14:creationId xmlns:p14="http://schemas.microsoft.com/office/powerpoint/2010/main" val="762371521"/>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0DAA22E-9396-4FD9-A8F9-C7F8500E2876}" type="slidenum">
              <a:rPr lang="en-US"/>
              <a:pPr>
                <a:defRPr/>
              </a:pPr>
              <a:t>‹#›</a:t>
            </a:fld>
            <a:endParaRPr lang="en-US"/>
          </a:p>
        </p:txBody>
      </p:sp>
    </p:spTree>
    <p:extLst>
      <p:ext uri="{BB962C8B-B14F-4D97-AF65-F5344CB8AC3E}">
        <p14:creationId xmlns:p14="http://schemas.microsoft.com/office/powerpoint/2010/main" val="2280380247"/>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6.jpe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Ana başlık stilini düzenlemek için tıklatın</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Ana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mn-lt"/>
              </a:defRPr>
            </a:lvl1pPr>
          </a:lstStyle>
          <a:p>
            <a:pPr>
              <a:defRPr/>
            </a:pPr>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mn-lt"/>
              </a:defRPr>
            </a:lvl1pPr>
          </a:lstStyle>
          <a:p>
            <a:pPr>
              <a:defRPr/>
            </a:pPr>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entury Gothic" panose="020B0502020202020204" pitchFamily="34" charset="0"/>
              </a:defRPr>
            </a:lvl1pPr>
          </a:lstStyle>
          <a:p>
            <a:pPr>
              <a:defRPr/>
            </a:pPr>
            <a:fld id="{2FEB22FC-978A-43D4-94DB-21D04339A2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90555" r:id="rId1"/>
    <p:sldLayoutId id="2147490556" r:id="rId2"/>
    <p:sldLayoutId id="2147490557" r:id="rId3"/>
    <p:sldLayoutId id="2147490558" r:id="rId4"/>
    <p:sldLayoutId id="2147490559" r:id="rId5"/>
    <p:sldLayoutId id="2147490560" r:id="rId6"/>
    <p:sldLayoutId id="2147490561" r:id="rId7"/>
    <p:sldLayoutId id="2147490562" r:id="rId8"/>
    <p:sldLayoutId id="2147490563" r:id="rId9"/>
    <p:sldLayoutId id="2147490564" r:id="rId10"/>
    <p:sldLayoutId id="2147490565" r:id="rId11"/>
    <p:sldLayoutId id="2147490577" r:id="rId12"/>
  </p:sldLayoutIdLst>
  <p:transition>
    <p:zoom/>
  </p:transition>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447800" y="274638"/>
            <a:ext cx="73136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Ana başlık stilini düzenlemek için tıklatın</a:t>
            </a:r>
          </a:p>
        </p:txBody>
      </p:sp>
      <p:sp>
        <p:nvSpPr>
          <p:cNvPr id="2051" name="Rectangle 3"/>
          <p:cNvSpPr>
            <a:spLocks noGrp="1" noChangeArrowheads="1"/>
          </p:cNvSpPr>
          <p:nvPr>
            <p:ph type="body" idx="1"/>
          </p:nvPr>
        </p:nvSpPr>
        <p:spPr bwMode="auto">
          <a:xfrm>
            <a:off x="1447800" y="1600200"/>
            <a:ext cx="731361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Ana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35" name="Rectangle 11"/>
          <p:cNvSpPr>
            <a:spLocks noGrp="1" noChangeArrowheads="1"/>
          </p:cNvSpPr>
          <p:nvPr>
            <p:ph type="dt" sz="half" idx="2"/>
          </p:nvPr>
        </p:nvSpPr>
        <p:spPr bwMode="auto">
          <a:xfrm>
            <a:off x="1443038"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36" name="Rectangle 12"/>
          <p:cNvSpPr>
            <a:spLocks noGrp="1" noChangeArrowheads="1"/>
          </p:cNvSpPr>
          <p:nvPr>
            <p:ph type="ftr" sz="quarter" idx="3"/>
          </p:nvPr>
        </p:nvSpPr>
        <p:spPr bwMode="auto">
          <a:xfrm>
            <a:off x="3733800" y="6524625"/>
            <a:ext cx="2895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a:p>
        </p:txBody>
      </p:sp>
      <p:sp>
        <p:nvSpPr>
          <p:cNvPr id="1037" name="Rectangle 13"/>
          <p:cNvSpPr>
            <a:spLocks noGrp="1" noChangeArrowheads="1"/>
          </p:cNvSpPr>
          <p:nvPr>
            <p:ph type="sldNum" sz="quarter" idx="4"/>
          </p:nvPr>
        </p:nvSpPr>
        <p:spPr bwMode="auto">
          <a:xfrm>
            <a:off x="6781800"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D7A54D7D-8408-4E8C-A4FB-BBA1967E7B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90566" r:id="rId1"/>
    <p:sldLayoutId id="2147490567" r:id="rId2"/>
    <p:sldLayoutId id="2147490568" r:id="rId3"/>
    <p:sldLayoutId id="2147490569" r:id="rId4"/>
    <p:sldLayoutId id="2147490570" r:id="rId5"/>
    <p:sldLayoutId id="2147490571" r:id="rId6"/>
    <p:sldLayoutId id="2147490572" r:id="rId7"/>
    <p:sldLayoutId id="2147490573" r:id="rId8"/>
    <p:sldLayoutId id="2147490574" r:id="rId9"/>
    <p:sldLayoutId id="2147490575" r:id="rId10"/>
    <p:sldLayoutId id="2147490576" r:id="rId11"/>
    <p:sldLayoutId id="2147490578" r:id="rId12"/>
  </p:sldLayoutIdLst>
  <p:transition>
    <p:zoom/>
  </p:transition>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itchFamily="34" charset="0"/>
        </a:defRPr>
      </a:lvl2pPr>
      <a:lvl3pPr algn="l" rtl="0" eaLnBrk="0" fontAlgn="base" hangingPunct="0">
        <a:spcBef>
          <a:spcPct val="0"/>
        </a:spcBef>
        <a:spcAft>
          <a:spcPct val="0"/>
        </a:spcAft>
        <a:defRPr sz="3600">
          <a:solidFill>
            <a:schemeClr val="tx2"/>
          </a:solidFill>
          <a:latin typeface="Arial" pitchFamily="34" charset="0"/>
        </a:defRPr>
      </a:lvl3pPr>
      <a:lvl4pPr algn="l" rtl="0" eaLnBrk="0" fontAlgn="base" hangingPunct="0">
        <a:spcBef>
          <a:spcPct val="0"/>
        </a:spcBef>
        <a:spcAft>
          <a:spcPct val="0"/>
        </a:spcAft>
        <a:defRPr sz="3600">
          <a:solidFill>
            <a:schemeClr val="tx2"/>
          </a:solidFill>
          <a:latin typeface="Arial" pitchFamily="34" charset="0"/>
        </a:defRPr>
      </a:lvl4pPr>
      <a:lvl5pPr algn="l" rtl="0" eaLnBrk="0" fontAlgn="base" hangingPunct="0">
        <a:spcBef>
          <a:spcPct val="0"/>
        </a:spcBef>
        <a:spcAft>
          <a:spcPct val="0"/>
        </a:spcAft>
        <a:defRPr sz="3600">
          <a:solidFill>
            <a:schemeClr val="tx2"/>
          </a:solidFill>
          <a:latin typeface="Arial" pitchFamily="34" charset="0"/>
        </a:defRPr>
      </a:lvl5pPr>
      <a:lvl6pPr marL="457200" algn="l" rtl="0" eaLnBrk="1" fontAlgn="base" hangingPunct="1">
        <a:spcBef>
          <a:spcPct val="0"/>
        </a:spcBef>
        <a:spcAft>
          <a:spcPct val="0"/>
        </a:spcAft>
        <a:defRPr sz="3600">
          <a:solidFill>
            <a:schemeClr val="tx2"/>
          </a:solidFill>
          <a:latin typeface="Arial" pitchFamily="34" charset="0"/>
        </a:defRPr>
      </a:lvl6pPr>
      <a:lvl7pPr marL="914400" algn="l" rtl="0" eaLnBrk="1" fontAlgn="base" hangingPunct="1">
        <a:spcBef>
          <a:spcPct val="0"/>
        </a:spcBef>
        <a:spcAft>
          <a:spcPct val="0"/>
        </a:spcAft>
        <a:defRPr sz="3600">
          <a:solidFill>
            <a:schemeClr val="tx2"/>
          </a:solidFill>
          <a:latin typeface="Arial" pitchFamily="34" charset="0"/>
        </a:defRPr>
      </a:lvl7pPr>
      <a:lvl8pPr marL="1371600" algn="l" rtl="0" eaLnBrk="1" fontAlgn="base" hangingPunct="1">
        <a:spcBef>
          <a:spcPct val="0"/>
        </a:spcBef>
        <a:spcAft>
          <a:spcPct val="0"/>
        </a:spcAft>
        <a:defRPr sz="3600">
          <a:solidFill>
            <a:schemeClr val="tx2"/>
          </a:solidFill>
          <a:latin typeface="Arial" pitchFamily="34" charset="0"/>
        </a:defRPr>
      </a:lvl8pPr>
      <a:lvl9pPr marL="1828800" algn="l" rtl="0" eaLnBrk="1" fontAlgn="base" hangingPunct="1">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endParaRPr lang="en-US" altLang="tr-T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prstClr val="black">
                    <a:tint val="75000"/>
                  </a:prstClr>
                </a:solidFill>
                <a:latin typeface="Arial" charset="0"/>
                <a:ea typeface="ＭＳ Ｐゴシック" pitchFamily="48" charset="-128"/>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prstClr val="black">
                    <a:tint val="75000"/>
                  </a:prstClr>
                </a:solidFill>
                <a:latin typeface="Arial" charset="0"/>
                <a:ea typeface="ＭＳ Ｐゴシック" pitchFamily="48" charset="-128"/>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anose="020B0604020202020204" pitchFamily="34" charset="0"/>
                <a:ea typeface="ＭＳ Ｐゴシック" panose="020B0600070205080204" pitchFamily="34" charset="-128"/>
                <a:cs typeface="Arial" panose="020B0604020202020204" pitchFamily="34" charset="0"/>
              </a:defRPr>
            </a:lvl1pPr>
          </a:lstStyle>
          <a:p>
            <a:pPr>
              <a:defRPr/>
            </a:pPr>
            <a:fld id="{2973E086-05B8-405E-8F61-07309BA554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90579" r:id="rId1"/>
    <p:sldLayoutId id="2147490580" r:id="rId2"/>
    <p:sldLayoutId id="2147490581" r:id="rId3"/>
    <p:sldLayoutId id="2147490582" r:id="rId4"/>
    <p:sldLayoutId id="2147490583" r:id="rId5"/>
    <p:sldLayoutId id="2147490584" r:id="rId6"/>
    <p:sldLayoutId id="2147490585" r:id="rId7"/>
    <p:sldLayoutId id="2147490586" r:id="rId8"/>
    <p:sldLayoutId id="2147490587" r:id="rId9"/>
    <p:sldLayoutId id="2147490588" r:id="rId10"/>
    <p:sldLayoutId id="214749058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5"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1036"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1037"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1038"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039" name="Freeform 10"/>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endParaRPr lang="en-US" altLang="tr-T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eaLnBrk="1" hangingPunct="1">
              <a:defRPr sz="1000">
                <a:solidFill>
                  <a:schemeClr val="tx2"/>
                </a:solidFill>
                <a:latin typeface="Arial" charset="0"/>
              </a:defRPr>
            </a:lvl1pPr>
          </a:lstStyle>
          <a:p>
            <a:pPr>
              <a:defRPr/>
            </a:pPr>
            <a:endParaRPr lang="en-US" b="1">
              <a:solidFill>
                <a:srgbClr val="073E87"/>
              </a:solidFill>
            </a:endParaRPr>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eaLnBrk="1" hangingPunct="1">
              <a:defRPr sz="1000">
                <a:solidFill>
                  <a:schemeClr val="tx2"/>
                </a:solidFill>
                <a:latin typeface="Arial" charset="0"/>
              </a:defRPr>
            </a:lvl1pPr>
          </a:lstStyle>
          <a:p>
            <a:pPr>
              <a:defRPr/>
            </a:pPr>
            <a:endParaRPr lang="en-US" b="1">
              <a:solidFill>
                <a:srgbClr val="073E87"/>
              </a:solidFill>
            </a:endParaRP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a:solidFill>
                  <a:schemeClr val="tx2"/>
                </a:solidFill>
              </a:defRPr>
            </a:lvl1pPr>
          </a:lstStyle>
          <a:p>
            <a:pPr>
              <a:defRPr/>
            </a:pPr>
            <a:fld id="{5501DA4B-2E3C-4F19-8C15-FF744C106FA7}" type="slidenum">
              <a:rPr lang="en-US" altLang="tr-TR" b="1">
                <a:solidFill>
                  <a:srgbClr val="073E87"/>
                </a:solidFill>
                <a:latin typeface="Arial" panose="020B0604020202020204" pitchFamily="34" charset="0"/>
              </a:rPr>
              <a:pPr>
                <a:defRPr/>
              </a:pPr>
              <a:t>‹#›</a:t>
            </a:fld>
            <a:endParaRPr lang="en-US" altLang="tr-TR" b="1">
              <a:solidFill>
                <a:srgbClr val="073E87"/>
              </a:solidFill>
              <a:latin typeface="Arial" panose="020B0604020202020204" pitchFamily="34" charset="0"/>
            </a:endParaRPr>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033" name="Oval 114"/>
          <p:cNvSpPr>
            <a:spLocks noChangeArrowheads="1"/>
          </p:cNvSpPr>
          <p:nvPr userDrawn="1"/>
        </p:nvSpPr>
        <p:spPr bwMode="gray">
          <a:xfrm>
            <a:off x="7018338" y="4581525"/>
            <a:ext cx="1082675" cy="863600"/>
          </a:xfrm>
          <a:prstGeom prst="ellipse">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endParaRPr lang="tr-TR" altLang="tr-TR" sz="1800">
              <a:solidFill>
                <a:prstClr val="black"/>
              </a:solidFill>
            </a:endParaRPr>
          </a:p>
        </p:txBody>
      </p:sp>
      <p:pic>
        <p:nvPicPr>
          <p:cNvPr id="1034" name="Picture 14" descr="Resim1"/>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rot="-159585">
            <a:off x="7813675" y="5803900"/>
            <a:ext cx="11144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8417638"/>
      </p:ext>
    </p:extLst>
  </p:cSld>
  <p:clrMap bg1="lt1" tx1="dk1" bg2="lt2" tx2="dk2" accent1="accent1" accent2="accent2" accent3="accent3" accent4="accent4" accent5="accent5" accent6="accent6" hlink="hlink" folHlink="folHlink"/>
  <p:sldLayoutIdLst>
    <p:sldLayoutId id="2147490605" r:id="rId1"/>
    <p:sldLayoutId id="2147490606" r:id="rId2"/>
    <p:sldLayoutId id="2147490607" r:id="rId3"/>
    <p:sldLayoutId id="2147490608" r:id="rId4"/>
    <p:sldLayoutId id="2147490609" r:id="rId5"/>
    <p:sldLayoutId id="2147490610" r:id="rId6"/>
    <p:sldLayoutId id="2147490611" r:id="rId7"/>
    <p:sldLayoutId id="2147490612" r:id="rId8"/>
    <p:sldLayoutId id="2147490613" r:id="rId9"/>
    <p:sldLayoutId id="2147490614" r:id="rId10"/>
    <p:sldLayoutId id="2147490615" r:id="rId11"/>
    <p:sldLayoutId id="2147490616" r:id="rId12"/>
  </p:sldLayoutIdLst>
  <p:transition spd="slow"/>
  <p:hf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4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4213" y="1628775"/>
            <a:ext cx="4906962" cy="1252538"/>
          </a:xfrm>
        </p:spPr>
        <p:txBody>
          <a:bodyPr/>
          <a:lstStyle/>
          <a:p>
            <a:pPr eaLnBrk="1" hangingPunct="1"/>
            <a:r>
              <a:rPr lang="tr-TR" altLang="tr-TR" sz="2400" b="1" dirty="0">
                <a:solidFill>
                  <a:schemeClr val="tx2"/>
                </a:solidFill>
                <a:cs typeface="Arial" panose="020B0604020202020204" pitchFamily="34" charset="0"/>
              </a:rPr>
              <a:t>Tüketicinin Korunması ve </a:t>
            </a:r>
            <a:br>
              <a:rPr lang="tr-TR" altLang="tr-TR" sz="2400" b="1" dirty="0">
                <a:solidFill>
                  <a:schemeClr val="tx2"/>
                </a:solidFill>
                <a:cs typeface="Arial" panose="020B0604020202020204" pitchFamily="34" charset="0"/>
              </a:rPr>
            </a:br>
            <a:r>
              <a:rPr lang="tr-TR" altLang="tr-TR" sz="2400" b="1" dirty="0">
                <a:solidFill>
                  <a:schemeClr val="tx2"/>
                </a:solidFill>
                <a:cs typeface="Arial" panose="020B0604020202020204" pitchFamily="34" charset="0"/>
              </a:rPr>
              <a:t>Piyasa Gözetimi Genel Müdürlüğü</a:t>
            </a:r>
            <a:endParaRPr lang="en-US" altLang="tr-TR" sz="2400" b="1" dirty="0">
              <a:solidFill>
                <a:schemeClr val="tx2"/>
              </a:solidFill>
              <a:cs typeface="Arial" panose="020B0604020202020204" pitchFamily="34" charset="0"/>
            </a:endParaRPr>
          </a:p>
        </p:txBody>
      </p:sp>
      <p:sp>
        <p:nvSpPr>
          <p:cNvPr id="16387" name="Text Box 32"/>
          <p:cNvSpPr txBox="1">
            <a:spLocks noChangeArrowheads="1"/>
          </p:cNvSpPr>
          <p:nvPr/>
        </p:nvSpPr>
        <p:spPr bwMode="auto">
          <a:xfrm>
            <a:off x="1660525" y="7223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endParaRPr lang="tr-TR" altLang="tr-TR" sz="1800">
              <a:solidFill>
                <a:prstClr val="black"/>
              </a:solidFill>
              <a:latin typeface="Arial" panose="020B0604020202020204" pitchFamily="34" charset="0"/>
            </a:endParaRPr>
          </a:p>
        </p:txBody>
      </p:sp>
      <p:graphicFrame>
        <p:nvGraphicFramePr>
          <p:cNvPr id="6" name="Diyagram 5"/>
          <p:cNvGraphicFramePr/>
          <p:nvPr/>
        </p:nvGraphicFramePr>
        <p:xfrm>
          <a:off x="8403521" y="5877273"/>
          <a:ext cx="7200900" cy="4302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389" name="Rectangle 307"/>
          <p:cNvSpPr>
            <a:spLocks noChangeArrowheads="1"/>
          </p:cNvSpPr>
          <p:nvPr/>
        </p:nvSpPr>
        <p:spPr bwMode="gray">
          <a:xfrm>
            <a:off x="1127125" y="4946650"/>
            <a:ext cx="7043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r>
              <a:rPr lang="tr-TR" altLang="tr-TR" sz="2000" b="1" dirty="0">
                <a:solidFill>
                  <a:prstClr val="white"/>
                </a:solidFill>
                <a:latin typeface="Arial" panose="020B0604020202020204" pitchFamily="34" charset="0"/>
              </a:rPr>
              <a:t> </a:t>
            </a:r>
            <a:endParaRPr lang="tr-TR" altLang="tr-TR" sz="2000" b="1" dirty="0">
              <a:solidFill>
                <a:srgbClr val="073E87"/>
              </a:solidFill>
              <a:latin typeface="Arial" panose="020B0604020202020204" pitchFamily="34" charset="0"/>
            </a:endParaRPr>
          </a:p>
        </p:txBody>
      </p:sp>
      <p:sp>
        <p:nvSpPr>
          <p:cNvPr id="2" name="Dikdörtgen 1"/>
          <p:cNvSpPr/>
          <p:nvPr/>
        </p:nvSpPr>
        <p:spPr>
          <a:xfrm>
            <a:off x="395288" y="3952875"/>
            <a:ext cx="8505825" cy="769441"/>
          </a:xfrm>
          <a:prstGeom prst="rect">
            <a:avLst/>
          </a:prstGeom>
        </p:spPr>
        <p:txBody>
          <a:bodyPr>
            <a:spAutoFit/>
          </a:bodyPr>
          <a:lstStyle/>
          <a:p>
            <a:pPr algn="ctr" eaLnBrk="1" hangingPunct="1">
              <a:defRPr/>
            </a:pPr>
            <a:r>
              <a:rPr lang="tr-TR" sz="2200" b="1" dirty="0">
                <a:solidFill>
                  <a:srgbClr val="448CD4"/>
                </a:solidFill>
                <a:latin typeface="Candara"/>
              </a:rPr>
              <a:t>6502 SAYILI TÜKETİCİNİN KORUNMASI HAKKINDA KANUN KAPSAMINDA İŞ YERİ DIŞINDA KURULAN SATIŞ SÖZLEŞMELERİ</a:t>
            </a:r>
          </a:p>
        </p:txBody>
      </p:sp>
      <p:sp>
        <p:nvSpPr>
          <p:cNvPr id="3" name="Slayt Numarası Yer Tutucusu 2"/>
          <p:cNvSpPr>
            <a:spLocks noGrp="1"/>
          </p:cNvSpPr>
          <p:nvPr>
            <p:ph type="sldNum" sz="quarter" idx="10"/>
          </p:nvPr>
        </p:nvSpPr>
        <p:spPr>
          <a:xfrm>
            <a:off x="7739063" y="6319094"/>
            <a:ext cx="1162050" cy="365125"/>
          </a:xfrm>
        </p:spPr>
        <p:txBody>
          <a:bodyPr/>
          <a:lstStyle/>
          <a:p>
            <a:pPr>
              <a:defRPr/>
            </a:pPr>
            <a:fld id="{0E721E1B-D975-4479-AD25-9E4ADE35E541}" type="slidenum">
              <a:rPr lang="en-US" altLang="tr-TR" sz="1200" b="1" smtClean="0">
                <a:solidFill>
                  <a:srgbClr val="073E87"/>
                </a:solidFill>
              </a:rPr>
              <a:pPr>
                <a:defRPr/>
              </a:pPr>
              <a:t>1</a:t>
            </a:fld>
            <a:endParaRPr lang="en-US" altLang="tr-TR" sz="1200" b="1" dirty="0">
              <a:solidFill>
                <a:srgbClr val="073E87"/>
              </a:solidFill>
            </a:endParaRPr>
          </a:p>
        </p:txBody>
      </p:sp>
      <p:sp>
        <p:nvSpPr>
          <p:cNvPr id="4" name="Metin kutusu 3"/>
          <p:cNvSpPr txBox="1"/>
          <p:nvPr/>
        </p:nvSpPr>
        <p:spPr>
          <a:xfrm>
            <a:off x="2742915" y="5085184"/>
            <a:ext cx="3810570" cy="1169551"/>
          </a:xfrm>
          <a:prstGeom prst="rect">
            <a:avLst/>
          </a:prstGeom>
          <a:noFill/>
        </p:spPr>
        <p:txBody>
          <a:bodyPr wrap="square" rtlCol="0">
            <a:spAutoFit/>
          </a:bodyPr>
          <a:lstStyle/>
          <a:p>
            <a:pPr algn="ctr"/>
            <a:r>
              <a:rPr lang="tr-TR" sz="1800" b="1" dirty="0">
                <a:solidFill>
                  <a:srgbClr val="448CD4"/>
                </a:solidFill>
                <a:latin typeface="Candara"/>
              </a:rPr>
              <a:t>Esra ÜNAL</a:t>
            </a:r>
            <a:r>
              <a:rPr lang="en-US" sz="1800" b="1" dirty="0">
                <a:solidFill>
                  <a:srgbClr val="448CD4"/>
                </a:solidFill>
                <a:latin typeface="Candara"/>
              </a:rPr>
              <a:t> YEŞİLYURT</a:t>
            </a:r>
            <a:endParaRPr lang="tr-TR" sz="1800" b="1" dirty="0">
              <a:solidFill>
                <a:srgbClr val="448CD4"/>
              </a:solidFill>
              <a:latin typeface="Candara"/>
            </a:endParaRPr>
          </a:p>
          <a:p>
            <a:pPr algn="ctr"/>
            <a:r>
              <a:rPr lang="tr-TR" sz="1800" b="1" dirty="0">
                <a:solidFill>
                  <a:srgbClr val="448CD4"/>
                </a:solidFill>
                <a:latin typeface="Candara"/>
              </a:rPr>
              <a:t>Gümrük ve Ticaret Uzman Yardımcısı</a:t>
            </a:r>
          </a:p>
          <a:p>
            <a:pPr algn="ctr"/>
            <a:endParaRPr lang="tr-TR" sz="1800" b="1" dirty="0">
              <a:solidFill>
                <a:srgbClr val="448CD4"/>
              </a:solidFill>
              <a:latin typeface="Candara"/>
            </a:endParaRPr>
          </a:p>
          <a:p>
            <a:pPr algn="ctr"/>
            <a:r>
              <a:rPr lang="tr-TR" sz="1600" b="1" dirty="0" smtClean="0">
                <a:solidFill>
                  <a:srgbClr val="448CD4"/>
                </a:solidFill>
                <a:latin typeface="Candara"/>
              </a:rPr>
              <a:t>Aralık, </a:t>
            </a:r>
            <a:r>
              <a:rPr lang="tr-TR" sz="1600" b="1" dirty="0">
                <a:solidFill>
                  <a:srgbClr val="448CD4"/>
                </a:solidFill>
                <a:latin typeface="Candara"/>
              </a:rPr>
              <a:t>2017 </a:t>
            </a:r>
          </a:p>
        </p:txBody>
      </p:sp>
    </p:spTree>
    <p:extLst>
      <p:ext uri="{BB962C8B-B14F-4D97-AF65-F5344CB8AC3E}">
        <p14:creationId xmlns:p14="http://schemas.microsoft.com/office/powerpoint/2010/main" val="2210614384"/>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Metin kutusu 2"/>
          <p:cNvSpPr txBox="1">
            <a:spLocks noChangeArrowheads="1"/>
          </p:cNvSpPr>
          <p:nvPr/>
        </p:nvSpPr>
        <p:spPr bwMode="auto">
          <a:xfrm>
            <a:off x="8270875" y="6394450"/>
            <a:ext cx="803275"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altLang="tr-TR" sz="2400">
              <a:latin typeface="Arial" panose="020B0604020202020204" pitchFamily="34" charset="0"/>
            </a:endParaRPr>
          </a:p>
        </p:txBody>
      </p:sp>
      <p:sp>
        <p:nvSpPr>
          <p:cNvPr id="3" name="Dikdörtgen 2"/>
          <p:cNvSpPr/>
          <p:nvPr/>
        </p:nvSpPr>
        <p:spPr>
          <a:xfrm>
            <a:off x="1547664" y="1995805"/>
            <a:ext cx="6696390" cy="923330"/>
          </a:xfrm>
          <a:prstGeom prst="rect">
            <a:avLst/>
          </a:prstGeom>
          <a:effectLst>
            <a:outerShdw blurRad="152400" dist="3175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wrap="square" lIns="91440" tIns="45720" rIns="91440" bIns="45720">
            <a:spAutoFit/>
          </a:bodyPr>
          <a:lstStyle/>
          <a:p>
            <a:pPr algn="ctr"/>
            <a:r>
              <a:rPr lang="tr-TR"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TEŞEKKÜRLER…</a:t>
            </a:r>
          </a:p>
        </p:txBody>
      </p:sp>
      <p:sp>
        <p:nvSpPr>
          <p:cNvPr id="2" name="Slayt Numarası Yer Tutucusu 1"/>
          <p:cNvSpPr>
            <a:spLocks noGrp="1"/>
          </p:cNvSpPr>
          <p:nvPr>
            <p:ph type="sldNum" sz="quarter" idx="12"/>
          </p:nvPr>
        </p:nvSpPr>
        <p:spPr/>
        <p:txBody>
          <a:bodyPr/>
          <a:lstStyle/>
          <a:p>
            <a:pPr>
              <a:defRPr/>
            </a:pPr>
            <a:fld id="{5AC6056A-5668-41E8-B6B3-69B420B68413}" type="slidenum">
              <a:rPr lang="en-US" b="1" smtClean="0"/>
              <a:pPr>
                <a:defRPr/>
              </a:pPr>
              <a:t>10</a:t>
            </a:fld>
            <a:endParaRPr lang="en-US" b="1" dirty="0"/>
          </a:p>
        </p:txBody>
      </p:sp>
    </p:spTree>
    <p:extLst>
      <p:ext uri="{BB962C8B-B14F-4D97-AF65-F5344CB8AC3E}">
        <p14:creationId xmlns:p14="http://schemas.microsoft.com/office/powerpoint/2010/main" val="1202488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2 Metin Yer Tutucusu"/>
          <p:cNvSpPr>
            <a:spLocks noGrp="1"/>
          </p:cNvSpPr>
          <p:nvPr>
            <p:ph type="body" idx="1"/>
          </p:nvPr>
        </p:nvSpPr>
        <p:spPr>
          <a:xfrm>
            <a:off x="1042988" y="549275"/>
            <a:ext cx="6770687" cy="641350"/>
          </a:xfrm>
        </p:spPr>
        <p:txBody>
          <a:bodyPr rtlCol="0">
            <a:noAutofit/>
          </a:bodyPr>
          <a:lstStyle/>
          <a:p>
            <a:pPr marL="360000" algn="ctr" eaLnBrk="1" fontAlgn="auto" hangingPunct="1">
              <a:spcBef>
                <a:spcPts val="400"/>
              </a:spcBef>
              <a:spcAft>
                <a:spcPts val="0"/>
              </a:spcAft>
              <a:buClr>
                <a:prstClr val="black"/>
              </a:buClr>
              <a:defRPr/>
            </a:pPr>
            <a:r>
              <a:rPr lang="tr-TR" sz="2800" kern="0" dirty="0">
                <a:solidFill>
                  <a:srgbClr val="0070C0"/>
                </a:solidFill>
                <a:latin typeface="Cambria" panose="02040503050406030204" pitchFamily="18" charset="0"/>
                <a:cs typeface="Arial"/>
              </a:rPr>
              <a:t>ÖN BİLGİLENDİRME</a:t>
            </a:r>
            <a:endParaRPr lang="tr-TR" sz="2800" kern="0" dirty="0">
              <a:solidFill>
                <a:srgbClr val="0070C0"/>
              </a:solidFill>
              <a:latin typeface="Cambria" panose="02040503050406030204" pitchFamily="18" charset="0"/>
              <a:ea typeface="ＭＳ Ｐゴシック" pitchFamily="48" charset="-128"/>
              <a:cs typeface="Arial"/>
            </a:endParaRPr>
          </a:p>
        </p:txBody>
      </p:sp>
      <p:sp>
        <p:nvSpPr>
          <p:cNvPr id="5" name="Text Box 9"/>
          <p:cNvSpPr txBox="1">
            <a:spLocks noChangeArrowheads="1"/>
          </p:cNvSpPr>
          <p:nvPr/>
        </p:nvSpPr>
        <p:spPr bwMode="auto">
          <a:xfrm>
            <a:off x="899592" y="1412776"/>
            <a:ext cx="7920038"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buNone/>
              <a:defRPr/>
            </a:pPr>
            <a:r>
              <a:rPr lang="tr-TR" sz="2200" b="1" i="1" dirty="0" smtClean="0">
                <a:solidFill>
                  <a:srgbClr val="FF0000"/>
                </a:solidFill>
              </a:rPr>
              <a:t>İş </a:t>
            </a:r>
            <a:r>
              <a:rPr lang="tr-TR" sz="2200" b="1" i="1" dirty="0">
                <a:solidFill>
                  <a:srgbClr val="FF0000"/>
                </a:solidFill>
              </a:rPr>
              <a:t>yeri dışında </a:t>
            </a:r>
            <a:r>
              <a:rPr lang="tr-TR" sz="2200" b="1" i="1" dirty="0" smtClean="0">
                <a:solidFill>
                  <a:srgbClr val="FF0000"/>
                </a:solidFill>
              </a:rPr>
              <a:t>kurulan sözleşmelerde </a:t>
            </a:r>
            <a:r>
              <a:rPr lang="tr-TR" sz="2200" b="1" i="1" dirty="0">
                <a:solidFill>
                  <a:srgbClr val="FF0000"/>
                </a:solidFill>
              </a:rPr>
              <a:t>ön bilgilendirmenin ayrı bir kağıtta olması gerekmekte midir</a:t>
            </a:r>
            <a:r>
              <a:rPr lang="tr-TR" sz="2200" b="1" i="1" dirty="0" smtClean="0">
                <a:solidFill>
                  <a:srgbClr val="FF0000"/>
                </a:solidFill>
              </a:rPr>
              <a:t>?</a:t>
            </a:r>
          </a:p>
          <a:p>
            <a:pPr algn="just">
              <a:buNone/>
              <a:defRPr/>
            </a:pPr>
            <a:endParaRPr lang="tr-TR" sz="2000" dirty="0" smtClean="0">
              <a:solidFill>
                <a:schemeClr val="tx2"/>
              </a:solidFill>
            </a:endParaRPr>
          </a:p>
          <a:p>
            <a:pPr algn="just">
              <a:buFont typeface="Arial" panose="020B0604020202020204" pitchFamily="34" charset="0"/>
              <a:buNone/>
              <a:defRPr/>
            </a:pPr>
            <a:r>
              <a:rPr lang="tr-TR" sz="2000" dirty="0" smtClean="0">
                <a:solidFill>
                  <a:schemeClr val="tx2"/>
                </a:solidFill>
              </a:rPr>
              <a:t>İş Yeri Dışında Kurulan Sözleşmeler Yönetmeliği’nin 5 inci maddesinin birinci fıkrası uyarınca, tüketicilerin </a:t>
            </a:r>
            <a:r>
              <a:rPr lang="tr-TR" sz="2000" dirty="0">
                <a:solidFill>
                  <a:schemeClr val="tx2"/>
                </a:solidFill>
              </a:rPr>
              <a:t>iş yeri dışında kurulan sözleşme ya da buna karşılık gelen herhangi bir teklif ile bağlanmadan önce</a:t>
            </a:r>
            <a:r>
              <a:rPr lang="tr-TR" sz="2000" dirty="0" smtClean="0">
                <a:solidFill>
                  <a:schemeClr val="tx2"/>
                </a:solidFill>
              </a:rPr>
              <a:t>;</a:t>
            </a:r>
            <a:endParaRPr lang="tr-TR" sz="2000" dirty="0">
              <a:solidFill>
                <a:schemeClr val="tx2"/>
              </a:solidFill>
            </a:endParaRPr>
          </a:p>
          <a:p>
            <a:pPr marL="342900" indent="-342900" algn="just">
              <a:buFont typeface="Wingdings" panose="05000000000000000000" pitchFamily="2" charset="2"/>
              <a:buChar char="Ø"/>
              <a:defRPr/>
            </a:pPr>
            <a:r>
              <a:rPr lang="tr-TR" sz="2000" b="1" dirty="0">
                <a:solidFill>
                  <a:schemeClr val="tx2"/>
                </a:solidFill>
              </a:rPr>
              <a:t>Sözleşme konusu mal veya hizmetin temel nitelikleri,</a:t>
            </a:r>
          </a:p>
          <a:p>
            <a:pPr marL="342900" indent="-342900" algn="just">
              <a:buFont typeface="Wingdings" panose="05000000000000000000" pitchFamily="2" charset="2"/>
              <a:buChar char="Ø"/>
              <a:defRPr/>
            </a:pPr>
            <a:r>
              <a:rPr lang="tr-TR" sz="2000" b="1" dirty="0">
                <a:solidFill>
                  <a:schemeClr val="tx2"/>
                </a:solidFill>
              </a:rPr>
              <a:t>Satıcı veya sağlayıcının adı veya unvanı ile iletişim bilgileri,</a:t>
            </a:r>
          </a:p>
          <a:p>
            <a:pPr marL="342900" indent="-342900" algn="just">
              <a:buFont typeface="Wingdings" panose="05000000000000000000" pitchFamily="2" charset="2"/>
              <a:buChar char="Ø"/>
              <a:defRPr/>
            </a:pPr>
            <a:r>
              <a:rPr lang="tr-TR" sz="2000" b="1" dirty="0">
                <a:solidFill>
                  <a:schemeClr val="tx2"/>
                </a:solidFill>
              </a:rPr>
              <a:t>Mal veya hizmetin Türk Lirası olarak vergiler dahil toplam fiyatı,</a:t>
            </a:r>
          </a:p>
          <a:p>
            <a:pPr marL="342900" indent="-342900" algn="just">
              <a:buFont typeface="Wingdings" panose="05000000000000000000" pitchFamily="2" charset="2"/>
              <a:buChar char="Ø"/>
              <a:defRPr/>
            </a:pPr>
            <a:r>
              <a:rPr lang="tr-TR" sz="2000" b="1" dirty="0">
                <a:solidFill>
                  <a:schemeClr val="tx2"/>
                </a:solidFill>
              </a:rPr>
              <a:t>Cayma hakkının olduğu durumlarda, cayma hakkının kullanılma şartları</a:t>
            </a:r>
            <a:r>
              <a:rPr lang="tr-TR" sz="2000" b="1" dirty="0" smtClean="0">
                <a:solidFill>
                  <a:schemeClr val="tx2"/>
                </a:solidFill>
              </a:rPr>
              <a:t>,</a:t>
            </a:r>
            <a:endParaRPr lang="tr-TR" sz="2000" b="1" dirty="0">
              <a:solidFill>
                <a:schemeClr val="tx2"/>
              </a:solidFill>
              <a:effectLst>
                <a:outerShdw blurRad="38100" dist="38100" dir="2700000" algn="tl">
                  <a:srgbClr val="000000">
                    <a:alpha val="43137"/>
                  </a:srgbClr>
                </a:outerShdw>
              </a:effectLst>
            </a:endParaRPr>
          </a:p>
          <a:p>
            <a:pPr algn="just">
              <a:buNone/>
              <a:defRPr/>
            </a:pPr>
            <a:r>
              <a:rPr lang="tr-TR" sz="2000" dirty="0">
                <a:solidFill>
                  <a:schemeClr val="tx2"/>
                </a:solidFill>
              </a:rPr>
              <a:t>       hususlarında satıcı veya </a:t>
            </a:r>
            <a:r>
              <a:rPr lang="tr-TR" sz="2000" dirty="0" smtClean="0">
                <a:solidFill>
                  <a:schemeClr val="tx2"/>
                </a:solidFill>
              </a:rPr>
              <a:t>sağlayıcılar </a:t>
            </a:r>
            <a:r>
              <a:rPr lang="tr-TR" sz="2000" dirty="0">
                <a:solidFill>
                  <a:schemeClr val="tx2"/>
                </a:solidFill>
              </a:rPr>
              <a:t>tarafından </a:t>
            </a:r>
            <a:r>
              <a:rPr lang="tr-TR" sz="2000" b="1" u="sng" dirty="0">
                <a:solidFill>
                  <a:schemeClr val="tx2"/>
                </a:solidFill>
              </a:rPr>
              <a:t>en az on iki punto büyüklüğünde, anlaşılabilir bir dilde, açık, sade ve okunabilir bir şekilde yazılı olarak veya kalıcı veri saklayıcısı ile </a:t>
            </a:r>
            <a:r>
              <a:rPr lang="tr-TR" sz="2000" dirty="0" smtClean="0">
                <a:solidFill>
                  <a:schemeClr val="tx2"/>
                </a:solidFill>
              </a:rPr>
              <a:t>bilgilendirilmeleri gerekmektedir.</a:t>
            </a:r>
          </a:p>
          <a:p>
            <a:pPr algn="just">
              <a:buNone/>
              <a:defRPr/>
            </a:pPr>
            <a:endParaRPr lang="tr-TR" sz="2000" i="1" dirty="0" smtClean="0">
              <a:solidFill>
                <a:srgbClr val="FF0000"/>
              </a:solidFill>
            </a:endParaRPr>
          </a:p>
          <a:p>
            <a:pPr algn="just">
              <a:buFont typeface="Arial" panose="020B0604020202020204" pitchFamily="34" charset="0"/>
              <a:buNone/>
              <a:defRPr/>
            </a:pPr>
            <a:endParaRPr lang="tr-TR" altLang="tr-TR" sz="2000" dirty="0">
              <a:solidFill>
                <a:schemeClr val="tx2"/>
              </a:solidFill>
              <a:latin typeface="Arial" panose="020B0604020202020204" pitchFamily="34" charset="0"/>
              <a:cs typeface="Arial" panose="020B0604020202020204" pitchFamily="34" charset="0"/>
            </a:endParaRPr>
          </a:p>
        </p:txBody>
      </p:sp>
      <p:sp>
        <p:nvSpPr>
          <p:cNvPr id="4" name="Oval 3"/>
          <p:cNvSpPr/>
          <p:nvPr/>
        </p:nvSpPr>
        <p:spPr>
          <a:xfrm>
            <a:off x="8316416" y="6458439"/>
            <a:ext cx="619622" cy="282929"/>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 name="Slayt Numarası Yer Tutucusu 1"/>
          <p:cNvSpPr>
            <a:spLocks noGrp="1"/>
          </p:cNvSpPr>
          <p:nvPr>
            <p:ph type="sldNum" sz="quarter" idx="12"/>
          </p:nvPr>
        </p:nvSpPr>
        <p:spPr/>
        <p:txBody>
          <a:bodyPr/>
          <a:lstStyle/>
          <a:p>
            <a:pPr>
              <a:defRPr/>
            </a:pPr>
            <a:fld id="{5AC6056A-5668-41E8-B6B3-69B420B68413}" type="slidenum">
              <a:rPr lang="en-US" b="1" smtClean="0"/>
              <a:pPr>
                <a:defRPr/>
              </a:pPr>
              <a:t>2</a:t>
            </a:fld>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2 Metin Yer Tutucusu"/>
          <p:cNvSpPr>
            <a:spLocks noGrp="1"/>
          </p:cNvSpPr>
          <p:nvPr>
            <p:ph type="body" idx="1"/>
          </p:nvPr>
        </p:nvSpPr>
        <p:spPr>
          <a:xfrm>
            <a:off x="1042988" y="549275"/>
            <a:ext cx="6770687" cy="641350"/>
          </a:xfrm>
        </p:spPr>
        <p:txBody>
          <a:bodyPr rtlCol="0">
            <a:noAutofit/>
          </a:bodyPr>
          <a:lstStyle/>
          <a:p>
            <a:pPr marL="360000" algn="ctr" eaLnBrk="1" fontAlgn="auto" hangingPunct="1">
              <a:spcBef>
                <a:spcPts val="400"/>
              </a:spcBef>
              <a:spcAft>
                <a:spcPts val="0"/>
              </a:spcAft>
              <a:buClr>
                <a:prstClr val="black"/>
              </a:buClr>
              <a:defRPr/>
            </a:pPr>
            <a:r>
              <a:rPr lang="tr-TR" sz="2800" kern="0" dirty="0">
                <a:solidFill>
                  <a:srgbClr val="0070C0"/>
                </a:solidFill>
                <a:latin typeface="Cambria" panose="02040503050406030204" pitchFamily="18" charset="0"/>
                <a:cs typeface="Arial"/>
              </a:rPr>
              <a:t>CAYMA </a:t>
            </a:r>
            <a:r>
              <a:rPr lang="tr-TR" sz="2800" kern="0" dirty="0" smtClean="0">
                <a:solidFill>
                  <a:srgbClr val="0070C0"/>
                </a:solidFill>
                <a:latin typeface="Cambria" panose="02040503050406030204" pitchFamily="18" charset="0"/>
                <a:cs typeface="Arial"/>
              </a:rPr>
              <a:t>HAKKININ KULLANIMI</a:t>
            </a:r>
            <a:endParaRPr lang="tr-TR" sz="2800" kern="0" dirty="0">
              <a:solidFill>
                <a:srgbClr val="0070C0"/>
              </a:solidFill>
              <a:latin typeface="Cambria" panose="02040503050406030204" pitchFamily="18" charset="0"/>
              <a:ea typeface="ＭＳ Ｐゴシック" pitchFamily="48" charset="-128"/>
              <a:cs typeface="Arial"/>
            </a:endParaRPr>
          </a:p>
        </p:txBody>
      </p:sp>
      <p:sp>
        <p:nvSpPr>
          <p:cNvPr id="4" name="Text Box 9"/>
          <p:cNvSpPr txBox="1">
            <a:spLocks noChangeArrowheads="1"/>
          </p:cNvSpPr>
          <p:nvPr/>
        </p:nvSpPr>
        <p:spPr bwMode="auto">
          <a:xfrm>
            <a:off x="793316" y="1628800"/>
            <a:ext cx="7920038" cy="432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buNone/>
              <a:defRPr/>
            </a:pPr>
            <a:r>
              <a:rPr lang="tr-TR" sz="2200" b="1" i="1" dirty="0">
                <a:solidFill>
                  <a:srgbClr val="FF0000"/>
                </a:solidFill>
              </a:rPr>
              <a:t>İş </a:t>
            </a:r>
            <a:r>
              <a:rPr lang="tr-TR" sz="2200" b="1" i="1" dirty="0" smtClean="0">
                <a:solidFill>
                  <a:srgbClr val="FF0000"/>
                </a:solidFill>
              </a:rPr>
              <a:t>yeri dışında kurulan sözleşmelere ilişkin tüketicinin </a:t>
            </a:r>
            <a:r>
              <a:rPr lang="tr-TR" sz="2200" b="1" i="1" dirty="0">
                <a:solidFill>
                  <a:srgbClr val="FF0000"/>
                </a:solidFill>
              </a:rPr>
              <a:t>yabancı uyruklu (Türkçe bilmemesi) olması durumunda cayma hakkını ne şekilde kullanılabilecektir</a:t>
            </a:r>
            <a:r>
              <a:rPr lang="tr-TR" sz="2200" b="1" i="1" dirty="0" smtClean="0">
                <a:solidFill>
                  <a:srgbClr val="FF0000"/>
                </a:solidFill>
              </a:rPr>
              <a:t>?</a:t>
            </a:r>
          </a:p>
          <a:p>
            <a:pPr marL="342900" indent="-342900" algn="just">
              <a:buFont typeface="Wingdings" panose="05000000000000000000" pitchFamily="2" charset="2"/>
              <a:buChar char="Ø"/>
              <a:defRPr/>
            </a:pPr>
            <a:endParaRPr lang="tr-TR" sz="2400" b="1" dirty="0">
              <a:solidFill>
                <a:schemeClr val="tx2"/>
              </a:solidFill>
            </a:endParaRPr>
          </a:p>
          <a:p>
            <a:pPr algn="just">
              <a:buNone/>
            </a:pPr>
            <a:r>
              <a:rPr lang="tr-TR" sz="2200" dirty="0">
                <a:solidFill>
                  <a:schemeClr val="tx2"/>
                </a:solidFill>
              </a:rPr>
              <a:t>Bu hak bir vekil aracılığı ile kullanılabileceği gibi sözleşme kurulurken sözleşmenin içeriğinden nasıl haberdar olunup satın alma karar verildi ise, </a:t>
            </a:r>
            <a:r>
              <a:rPr lang="tr-TR" sz="2200" b="1" dirty="0">
                <a:solidFill>
                  <a:schemeClr val="tx2"/>
                </a:solidFill>
              </a:rPr>
              <a:t>cayma bildiriminde de benzer yöntem (</a:t>
            </a:r>
            <a:r>
              <a:rPr lang="tr-TR" sz="2200" b="1" dirty="0" err="1">
                <a:solidFill>
                  <a:schemeClr val="tx2"/>
                </a:solidFill>
              </a:rPr>
              <a:t>örn</a:t>
            </a:r>
            <a:r>
              <a:rPr lang="tr-TR" sz="2200" b="1" dirty="0">
                <a:solidFill>
                  <a:schemeClr val="tx2"/>
                </a:solidFill>
              </a:rPr>
              <a:t>. Türkçe bilen birisinin yardımı ile) kullanılabilir</a:t>
            </a:r>
            <a:r>
              <a:rPr lang="tr-TR" sz="2200" dirty="0">
                <a:solidFill>
                  <a:schemeClr val="tx2"/>
                </a:solidFill>
              </a:rPr>
              <a:t>. Diğer taraftan bilindiği üzere </a:t>
            </a:r>
            <a:r>
              <a:rPr lang="tr-TR" sz="2200" dirty="0" smtClean="0">
                <a:solidFill>
                  <a:schemeClr val="tx2"/>
                </a:solidFill>
              </a:rPr>
              <a:t>T.C. </a:t>
            </a:r>
            <a:r>
              <a:rPr lang="tr-TR" sz="2200" dirty="0">
                <a:solidFill>
                  <a:schemeClr val="tx2"/>
                </a:solidFill>
              </a:rPr>
              <a:t>vatandaşı olmayan bir tüketicinin Türkiye’de mukim bir satıcı ve/veya sağlayıcı ile yaşadığı uyuşmazlığın çözümü amacıyla </a:t>
            </a:r>
            <a:r>
              <a:rPr lang="tr-TR" sz="2200" b="1" dirty="0" smtClean="0">
                <a:solidFill>
                  <a:schemeClr val="tx2"/>
                </a:solidFill>
              </a:rPr>
              <a:t>Tüketici Hakem Heyetine </a:t>
            </a:r>
            <a:r>
              <a:rPr lang="tr-TR" sz="2200" b="1" dirty="0">
                <a:solidFill>
                  <a:schemeClr val="tx2"/>
                </a:solidFill>
              </a:rPr>
              <a:t>başvurabilmesi ve </a:t>
            </a:r>
            <a:r>
              <a:rPr lang="tr-TR" sz="2200" b="1" dirty="0" smtClean="0">
                <a:solidFill>
                  <a:schemeClr val="tx2"/>
                </a:solidFill>
              </a:rPr>
              <a:t>Tüketici Hakem Heyeti </a:t>
            </a:r>
            <a:r>
              <a:rPr lang="tr-TR" sz="2200" b="1" dirty="0">
                <a:solidFill>
                  <a:schemeClr val="tx2"/>
                </a:solidFill>
              </a:rPr>
              <a:t>tarafından bağlayıcı karar alınabilmesi mümkündür.</a:t>
            </a:r>
          </a:p>
        </p:txBody>
      </p:sp>
      <p:sp>
        <p:nvSpPr>
          <p:cNvPr id="5" name="Oval 4"/>
          <p:cNvSpPr/>
          <p:nvPr/>
        </p:nvSpPr>
        <p:spPr>
          <a:xfrm>
            <a:off x="8316416" y="6458439"/>
            <a:ext cx="619622" cy="282929"/>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 name="Slayt Numarası Yer Tutucusu 1"/>
          <p:cNvSpPr>
            <a:spLocks noGrp="1"/>
          </p:cNvSpPr>
          <p:nvPr>
            <p:ph type="sldNum" sz="quarter" idx="12"/>
          </p:nvPr>
        </p:nvSpPr>
        <p:spPr/>
        <p:txBody>
          <a:bodyPr/>
          <a:lstStyle/>
          <a:p>
            <a:pPr>
              <a:defRPr/>
            </a:pPr>
            <a:fld id="{5AC6056A-5668-41E8-B6B3-69B420B68413}" type="slidenum">
              <a:rPr lang="en-US" b="1" smtClean="0"/>
              <a:pPr>
                <a:defRPr/>
              </a:pPr>
              <a:t>3</a:t>
            </a:fld>
            <a:endParaRPr lang="en-US" b="1" dirty="0"/>
          </a:p>
        </p:txBody>
      </p:sp>
    </p:spTree>
    <p:extLst>
      <p:ext uri="{BB962C8B-B14F-4D97-AF65-F5344CB8AC3E}">
        <p14:creationId xmlns:p14="http://schemas.microsoft.com/office/powerpoint/2010/main" val="1404601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2 Metin Yer Tutucusu"/>
          <p:cNvSpPr>
            <a:spLocks noGrp="1"/>
          </p:cNvSpPr>
          <p:nvPr>
            <p:ph type="body" idx="1"/>
          </p:nvPr>
        </p:nvSpPr>
        <p:spPr>
          <a:xfrm>
            <a:off x="1042988" y="549275"/>
            <a:ext cx="6770687" cy="641350"/>
          </a:xfrm>
        </p:spPr>
        <p:txBody>
          <a:bodyPr rtlCol="0">
            <a:noAutofit/>
          </a:bodyPr>
          <a:lstStyle/>
          <a:p>
            <a:pPr marL="360000" algn="ctr" eaLnBrk="1" fontAlgn="auto" hangingPunct="1">
              <a:spcBef>
                <a:spcPts val="400"/>
              </a:spcBef>
              <a:spcAft>
                <a:spcPts val="0"/>
              </a:spcAft>
              <a:buClr>
                <a:prstClr val="black"/>
              </a:buClr>
              <a:defRPr/>
            </a:pPr>
            <a:r>
              <a:rPr lang="tr-TR" sz="2800" kern="0" dirty="0">
                <a:solidFill>
                  <a:srgbClr val="0070C0"/>
                </a:solidFill>
                <a:latin typeface="Cambria" panose="02040503050406030204" pitchFamily="18" charset="0"/>
                <a:cs typeface="Arial"/>
              </a:rPr>
              <a:t>CAYMA HAKKININ KULLANIMI</a:t>
            </a:r>
            <a:endParaRPr lang="tr-TR" sz="2800" kern="0" dirty="0">
              <a:solidFill>
                <a:srgbClr val="0070C0"/>
              </a:solidFill>
              <a:latin typeface="Cambria" panose="02040503050406030204" pitchFamily="18" charset="0"/>
              <a:ea typeface="ＭＳ Ｐゴシック" pitchFamily="48" charset="-128"/>
              <a:cs typeface="Arial"/>
            </a:endParaRPr>
          </a:p>
        </p:txBody>
      </p:sp>
      <p:sp>
        <p:nvSpPr>
          <p:cNvPr id="4" name="Text Box 9"/>
          <p:cNvSpPr txBox="1">
            <a:spLocks noChangeArrowheads="1"/>
          </p:cNvSpPr>
          <p:nvPr/>
        </p:nvSpPr>
        <p:spPr bwMode="auto">
          <a:xfrm>
            <a:off x="768602" y="1700808"/>
            <a:ext cx="7920038" cy="410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Aft>
                <a:spcPts val="0"/>
              </a:spcAft>
              <a:buNone/>
              <a:defRPr/>
            </a:pPr>
            <a:r>
              <a:rPr lang="tr-TR" sz="2400" b="1" i="1" dirty="0">
                <a:solidFill>
                  <a:srgbClr val="FF0000"/>
                </a:solidFill>
              </a:rPr>
              <a:t>İş yeri dışında kurulan </a:t>
            </a:r>
            <a:r>
              <a:rPr lang="tr-TR" sz="2400" b="1" i="1" dirty="0" smtClean="0">
                <a:solidFill>
                  <a:srgbClr val="FF0000"/>
                </a:solidFill>
              </a:rPr>
              <a:t>sözleşmelerde </a:t>
            </a:r>
            <a:r>
              <a:rPr lang="tr-TR" sz="2400" b="1" i="1" dirty="0">
                <a:solidFill>
                  <a:srgbClr val="FF0000"/>
                </a:solidFill>
              </a:rPr>
              <a:t>14 günlük cayma bildiriminin telefonla karşı tarafa bildirilmesi yeterli midir</a:t>
            </a:r>
            <a:r>
              <a:rPr lang="tr-TR" sz="2400" b="1" i="1" dirty="0" smtClean="0">
                <a:solidFill>
                  <a:srgbClr val="FF0000"/>
                </a:solidFill>
              </a:rPr>
              <a:t>?</a:t>
            </a:r>
          </a:p>
          <a:p>
            <a:pPr algn="just">
              <a:spcAft>
                <a:spcPts val="0"/>
              </a:spcAft>
              <a:buNone/>
              <a:defRPr/>
            </a:pPr>
            <a:endParaRPr lang="tr-TR" sz="2400" b="1" i="1" dirty="0" smtClean="0">
              <a:solidFill>
                <a:schemeClr val="tx2"/>
              </a:solidFill>
            </a:endParaRPr>
          </a:p>
          <a:p>
            <a:pPr algn="just">
              <a:spcAft>
                <a:spcPts val="0"/>
              </a:spcAft>
              <a:buNone/>
              <a:defRPr/>
            </a:pPr>
            <a:r>
              <a:rPr lang="tr-TR" sz="2000" dirty="0" smtClean="0">
                <a:solidFill>
                  <a:schemeClr val="tx2"/>
                </a:solidFill>
              </a:rPr>
              <a:t>İş </a:t>
            </a:r>
            <a:r>
              <a:rPr lang="tr-TR" sz="2000" dirty="0">
                <a:solidFill>
                  <a:schemeClr val="tx2"/>
                </a:solidFill>
              </a:rPr>
              <a:t>Yeri Dışında Kurulan Sözleşmeler Yönetmeliğinin 10 uncu maddesinin birinci </a:t>
            </a:r>
            <a:r>
              <a:rPr lang="tr-TR" sz="2000" dirty="0" smtClean="0">
                <a:solidFill>
                  <a:schemeClr val="tx2"/>
                </a:solidFill>
              </a:rPr>
              <a:t>fıkrası uyarınca, </a:t>
            </a:r>
            <a:r>
              <a:rPr lang="tr-TR" sz="2000" dirty="0">
                <a:solidFill>
                  <a:schemeClr val="tx2"/>
                </a:solidFill>
              </a:rPr>
              <a:t>cayma hakkının kullanıldığına dair bildirimin cayma hakkı süresi dolmadan</a:t>
            </a:r>
            <a:r>
              <a:rPr lang="tr-TR" sz="2000" b="1" dirty="0">
                <a:solidFill>
                  <a:schemeClr val="tx2"/>
                </a:solidFill>
              </a:rPr>
              <a:t>, yazılı olarak veya kalıcı veri saklayıcısı ile satıcı veya sağlayıcıya yöneltilmesi gerektiği</a:t>
            </a:r>
            <a:r>
              <a:rPr lang="tr-TR" sz="2000" dirty="0">
                <a:solidFill>
                  <a:schemeClr val="tx2"/>
                </a:solidFill>
              </a:rPr>
              <a:t> ifade edilmiştir. </a:t>
            </a:r>
            <a:r>
              <a:rPr lang="tr-TR" sz="2000">
                <a:solidFill>
                  <a:schemeClr val="tx2"/>
                </a:solidFill>
              </a:rPr>
              <a:t>Yine </a:t>
            </a:r>
            <a:r>
              <a:rPr lang="tr-TR" sz="2000" smtClean="0">
                <a:solidFill>
                  <a:schemeClr val="tx2"/>
                </a:solidFill>
              </a:rPr>
              <a:t>Yönetmelik </a:t>
            </a:r>
            <a:r>
              <a:rPr lang="tr-TR" sz="2000" dirty="0">
                <a:solidFill>
                  <a:schemeClr val="tx2"/>
                </a:solidFill>
              </a:rPr>
              <a:t>uyarınca cayma hakkının kullanımına ilişkin </a:t>
            </a:r>
            <a:r>
              <a:rPr lang="tr-TR" sz="2000" b="1" dirty="0">
                <a:solidFill>
                  <a:schemeClr val="tx2"/>
                </a:solidFill>
              </a:rPr>
              <a:t>ispat yükümlülüğü tüketiciye ait </a:t>
            </a:r>
            <a:r>
              <a:rPr lang="tr-TR" sz="2000" dirty="0">
                <a:solidFill>
                  <a:schemeClr val="tx2"/>
                </a:solidFill>
              </a:rPr>
              <a:t>olduğundan cayma hakkının noter marifetiyle, iadeli taahhütlü mektupla ya da telgraf ile satıcıya/sağlayıcıya bildirebilmesi veya yazılı cayma bildiriminin teslim aldığına dair imzası karşılığında, satıcıya/sağlayıcıya teslim etmesi ispat külfetinin yerine getirilmesini sağlar.</a:t>
            </a:r>
          </a:p>
        </p:txBody>
      </p:sp>
      <p:sp>
        <p:nvSpPr>
          <p:cNvPr id="5" name="Oval 4"/>
          <p:cNvSpPr/>
          <p:nvPr/>
        </p:nvSpPr>
        <p:spPr>
          <a:xfrm>
            <a:off x="8316416" y="6458439"/>
            <a:ext cx="619622" cy="282929"/>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 name="Slayt Numarası Yer Tutucusu 1"/>
          <p:cNvSpPr>
            <a:spLocks noGrp="1"/>
          </p:cNvSpPr>
          <p:nvPr>
            <p:ph type="sldNum" sz="quarter" idx="12"/>
          </p:nvPr>
        </p:nvSpPr>
        <p:spPr/>
        <p:txBody>
          <a:bodyPr/>
          <a:lstStyle/>
          <a:p>
            <a:pPr>
              <a:defRPr/>
            </a:pPr>
            <a:fld id="{5AC6056A-5668-41E8-B6B3-69B420B68413}" type="slidenum">
              <a:rPr lang="en-US" b="1" smtClean="0"/>
              <a:pPr>
                <a:defRPr/>
              </a:pPr>
              <a:t>4</a:t>
            </a:fld>
            <a:endParaRPr lang="en-US" b="1" dirty="0"/>
          </a:p>
        </p:txBody>
      </p:sp>
    </p:spTree>
    <p:extLst>
      <p:ext uri="{BB962C8B-B14F-4D97-AF65-F5344CB8AC3E}">
        <p14:creationId xmlns:p14="http://schemas.microsoft.com/office/powerpoint/2010/main" val="2842227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2 Metin Yer Tutucusu"/>
          <p:cNvSpPr>
            <a:spLocks noGrp="1"/>
          </p:cNvSpPr>
          <p:nvPr>
            <p:ph type="body" idx="1"/>
          </p:nvPr>
        </p:nvSpPr>
        <p:spPr>
          <a:xfrm>
            <a:off x="1042988" y="549275"/>
            <a:ext cx="6770687" cy="641350"/>
          </a:xfrm>
        </p:spPr>
        <p:txBody>
          <a:bodyPr rtlCol="0">
            <a:noAutofit/>
          </a:bodyPr>
          <a:lstStyle/>
          <a:p>
            <a:pPr marL="360000" algn="ctr" eaLnBrk="1" fontAlgn="auto" hangingPunct="1">
              <a:spcBef>
                <a:spcPts val="400"/>
              </a:spcBef>
              <a:spcAft>
                <a:spcPts val="0"/>
              </a:spcAft>
              <a:buClr>
                <a:prstClr val="black"/>
              </a:buClr>
              <a:defRPr/>
            </a:pPr>
            <a:r>
              <a:rPr lang="tr-TR" sz="2800" kern="0" dirty="0">
                <a:solidFill>
                  <a:srgbClr val="0070C0"/>
                </a:solidFill>
                <a:latin typeface="Cambria" panose="02040503050406030204" pitchFamily="18" charset="0"/>
                <a:cs typeface="Arial"/>
              </a:rPr>
              <a:t>CAYMA HAKKININ KULLANIMI</a:t>
            </a:r>
            <a:endParaRPr lang="tr-TR" sz="2800" kern="0" dirty="0">
              <a:solidFill>
                <a:srgbClr val="0070C0"/>
              </a:solidFill>
              <a:latin typeface="Cambria" panose="02040503050406030204" pitchFamily="18" charset="0"/>
              <a:ea typeface="ＭＳ Ｐゴシック" pitchFamily="48" charset="-128"/>
              <a:cs typeface="Arial"/>
            </a:endParaRPr>
          </a:p>
        </p:txBody>
      </p:sp>
      <p:sp>
        <p:nvSpPr>
          <p:cNvPr id="4" name="Text Box 9"/>
          <p:cNvSpPr txBox="1">
            <a:spLocks noChangeArrowheads="1"/>
          </p:cNvSpPr>
          <p:nvPr/>
        </p:nvSpPr>
        <p:spPr bwMode="auto">
          <a:xfrm>
            <a:off x="899592" y="1207234"/>
            <a:ext cx="7920038"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0"/>
              </a:spcBef>
              <a:spcAft>
                <a:spcPts val="0"/>
              </a:spcAft>
              <a:buNone/>
              <a:defRPr/>
            </a:pPr>
            <a:r>
              <a:rPr lang="tr-TR" sz="2000" b="1" i="1" dirty="0">
                <a:solidFill>
                  <a:srgbClr val="FF0000"/>
                </a:solidFill>
              </a:rPr>
              <a:t>İşyeri dışında kurulan sözleşmelerle ilgili olarak </a:t>
            </a:r>
            <a:r>
              <a:rPr lang="tr-TR" sz="2000" b="1" i="1" dirty="0" smtClean="0">
                <a:solidFill>
                  <a:srgbClr val="FF0000"/>
                </a:solidFill>
              </a:rPr>
              <a:t>firmalara </a:t>
            </a:r>
            <a:r>
              <a:rPr lang="tr-TR" sz="2000" b="1" i="1" dirty="0">
                <a:solidFill>
                  <a:srgbClr val="FF0000"/>
                </a:solidFill>
              </a:rPr>
              <a:t>hiçbir ödemede bulunmamış olan </a:t>
            </a:r>
            <a:r>
              <a:rPr lang="tr-TR" sz="2000" b="1" i="1" dirty="0" smtClean="0">
                <a:solidFill>
                  <a:srgbClr val="FF0000"/>
                </a:solidFill>
              </a:rPr>
              <a:t>tüketiciler, firmalara </a:t>
            </a:r>
            <a:r>
              <a:rPr lang="tr-TR" sz="2000" b="1" i="1" dirty="0">
                <a:solidFill>
                  <a:srgbClr val="FF0000"/>
                </a:solidFill>
              </a:rPr>
              <a:t>cayma bildiriminde bulunmayarak doğrudan Tüketici Hakem Heyetinden cayma talebinde </a:t>
            </a:r>
            <a:r>
              <a:rPr lang="tr-TR" sz="2000" b="1" i="1" dirty="0" smtClean="0">
                <a:solidFill>
                  <a:srgbClr val="FF0000"/>
                </a:solidFill>
              </a:rPr>
              <a:t>bulunuyorlar. Bu </a:t>
            </a:r>
            <a:r>
              <a:rPr lang="tr-TR" sz="2000" b="1" i="1" dirty="0">
                <a:solidFill>
                  <a:srgbClr val="FF0000"/>
                </a:solidFill>
              </a:rPr>
              <a:t>durumda nasıl karar verebilir</a:t>
            </a:r>
            <a:r>
              <a:rPr lang="tr-TR" sz="2000" b="1" i="1" dirty="0" smtClean="0">
                <a:solidFill>
                  <a:srgbClr val="FF0000"/>
                </a:solidFill>
              </a:rPr>
              <a:t>?</a:t>
            </a:r>
          </a:p>
          <a:p>
            <a:pPr algn="just">
              <a:spcBef>
                <a:spcPts val="0"/>
              </a:spcBef>
              <a:spcAft>
                <a:spcPts val="0"/>
              </a:spcAft>
              <a:buNone/>
              <a:defRPr/>
            </a:pPr>
            <a:endParaRPr lang="tr-TR" sz="2000" b="1" i="1" dirty="0" smtClean="0">
              <a:solidFill>
                <a:srgbClr val="FF0000"/>
              </a:solidFill>
            </a:endParaRPr>
          </a:p>
          <a:p>
            <a:pPr algn="just">
              <a:spcBef>
                <a:spcPts val="0"/>
              </a:spcBef>
              <a:spcAft>
                <a:spcPts val="0"/>
              </a:spcAft>
              <a:buNone/>
              <a:defRPr/>
            </a:pPr>
            <a:r>
              <a:rPr lang="tr-TR" sz="2000" dirty="0">
                <a:solidFill>
                  <a:schemeClr val="tx2"/>
                </a:solidFill>
              </a:rPr>
              <a:t>6502 sayılı </a:t>
            </a:r>
            <a:r>
              <a:rPr lang="tr-TR" sz="2000" dirty="0" smtClean="0">
                <a:solidFill>
                  <a:schemeClr val="tx2"/>
                </a:solidFill>
              </a:rPr>
              <a:t>Tüketicinin Korunması Hakkında Kanunun 66 </a:t>
            </a:r>
            <a:r>
              <a:rPr lang="tr-TR" sz="2000" dirty="0" err="1" smtClean="0">
                <a:solidFill>
                  <a:schemeClr val="tx2"/>
                </a:solidFill>
              </a:rPr>
              <a:t>ncı</a:t>
            </a:r>
            <a:r>
              <a:rPr lang="tr-TR" sz="2000" dirty="0" smtClean="0">
                <a:solidFill>
                  <a:schemeClr val="tx2"/>
                </a:solidFill>
              </a:rPr>
              <a:t> maddesinin birinci fıkrası ve Tüketici </a:t>
            </a:r>
            <a:r>
              <a:rPr lang="tr-TR" sz="2000" dirty="0">
                <a:solidFill>
                  <a:schemeClr val="tx2"/>
                </a:solidFill>
              </a:rPr>
              <a:t>Hakem </a:t>
            </a:r>
            <a:r>
              <a:rPr lang="tr-TR" sz="2000" dirty="0" smtClean="0">
                <a:solidFill>
                  <a:schemeClr val="tx2"/>
                </a:solidFill>
              </a:rPr>
              <a:t>Heyetleri Yönetmeliği’nin 4 üncü maddesinin birinci fıkrasının «ç» bendi uyarınca, Tüketici Hakem Heyetlerinin görev </a:t>
            </a:r>
            <a:r>
              <a:rPr lang="tr-TR" sz="2000" dirty="0">
                <a:solidFill>
                  <a:schemeClr val="tx2"/>
                </a:solidFill>
              </a:rPr>
              <a:t>alanı “</a:t>
            </a:r>
            <a:r>
              <a:rPr lang="tr-TR" sz="2000" b="1" dirty="0">
                <a:solidFill>
                  <a:schemeClr val="tx2"/>
                </a:solidFill>
              </a:rPr>
              <a:t>tüketici işlemleri ile tüketiciye yönelik uygulamalardan doğabilecek uyuşmazlıklara çözüm bulmak</a:t>
            </a:r>
            <a:r>
              <a:rPr lang="tr-TR" sz="2000" dirty="0">
                <a:solidFill>
                  <a:schemeClr val="tx2"/>
                </a:solidFill>
              </a:rPr>
              <a:t>” ile sınırlı olduğundan ve İş Yeri Dışında Kurulan Sözleşmeler Yönetmeliğinde cayma hakkının kullanımına ilişkin olarak; “</a:t>
            </a:r>
            <a:r>
              <a:rPr lang="tr-TR" sz="2000" b="1" dirty="0">
                <a:solidFill>
                  <a:schemeClr val="tx2"/>
                </a:solidFill>
              </a:rPr>
              <a:t>cayma hakkının kullanıldığına dair bildirimin cayma hakkı süresi dolmadan, yazılı olarak veya kalıcı veri saklayıcısı ile satıcı veya sağlayıcıya yöneltilmesi yeterlidir</a:t>
            </a:r>
            <a:r>
              <a:rPr lang="tr-TR" sz="2000" dirty="0">
                <a:solidFill>
                  <a:schemeClr val="tx2"/>
                </a:solidFill>
              </a:rPr>
              <a:t>” hükmü yer </a:t>
            </a:r>
            <a:r>
              <a:rPr lang="tr-TR" sz="2000" dirty="0" smtClean="0">
                <a:solidFill>
                  <a:schemeClr val="tx2"/>
                </a:solidFill>
              </a:rPr>
              <a:t>aldığından, cayma </a:t>
            </a:r>
            <a:r>
              <a:rPr lang="tr-TR" sz="2000" dirty="0">
                <a:solidFill>
                  <a:schemeClr val="tx2"/>
                </a:solidFill>
              </a:rPr>
              <a:t>bildiriminin muhatabının satıcı veya sağlayıcı olduğu, cayma bildiriminin yapılması ile henüz bir uyuşmazlık ortaya çıkmadığı dikkate alındığında hakem heyetlerince üzerinde karar verilecek bir uyuşmazlık bulunmadığı değerlendirilmektedir.</a:t>
            </a:r>
          </a:p>
        </p:txBody>
      </p:sp>
      <p:sp>
        <p:nvSpPr>
          <p:cNvPr id="5" name="Oval 4"/>
          <p:cNvSpPr/>
          <p:nvPr/>
        </p:nvSpPr>
        <p:spPr>
          <a:xfrm>
            <a:off x="8316416" y="6458439"/>
            <a:ext cx="619622" cy="282929"/>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 name="Slayt Numarası Yer Tutucusu 1"/>
          <p:cNvSpPr>
            <a:spLocks noGrp="1"/>
          </p:cNvSpPr>
          <p:nvPr>
            <p:ph type="sldNum" sz="quarter" idx="12"/>
          </p:nvPr>
        </p:nvSpPr>
        <p:spPr/>
        <p:txBody>
          <a:bodyPr/>
          <a:lstStyle/>
          <a:p>
            <a:pPr>
              <a:defRPr/>
            </a:pPr>
            <a:fld id="{5AC6056A-5668-41E8-B6B3-69B420B68413}" type="slidenum">
              <a:rPr lang="en-US" b="1" smtClean="0"/>
              <a:pPr>
                <a:defRPr/>
              </a:pPr>
              <a:t>5</a:t>
            </a:fld>
            <a:endParaRPr lang="en-US" b="1" dirty="0"/>
          </a:p>
        </p:txBody>
      </p:sp>
    </p:spTree>
    <p:extLst>
      <p:ext uri="{BB962C8B-B14F-4D97-AF65-F5344CB8AC3E}">
        <p14:creationId xmlns:p14="http://schemas.microsoft.com/office/powerpoint/2010/main" val="2893339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2 Metin Yer Tutucusu"/>
          <p:cNvSpPr>
            <a:spLocks noGrp="1"/>
          </p:cNvSpPr>
          <p:nvPr>
            <p:ph type="body" idx="1"/>
          </p:nvPr>
        </p:nvSpPr>
        <p:spPr>
          <a:xfrm>
            <a:off x="1043608" y="476672"/>
            <a:ext cx="6770687" cy="641350"/>
          </a:xfrm>
        </p:spPr>
        <p:txBody>
          <a:bodyPr rtlCol="0">
            <a:noAutofit/>
          </a:bodyPr>
          <a:lstStyle/>
          <a:p>
            <a:pPr marL="360000" algn="ctr" eaLnBrk="1" fontAlgn="auto" hangingPunct="1">
              <a:spcBef>
                <a:spcPts val="400"/>
              </a:spcBef>
              <a:spcAft>
                <a:spcPts val="0"/>
              </a:spcAft>
              <a:buClr>
                <a:prstClr val="black"/>
              </a:buClr>
              <a:defRPr/>
            </a:pPr>
            <a:r>
              <a:rPr lang="tr-TR" sz="2800" kern="0" dirty="0">
                <a:solidFill>
                  <a:srgbClr val="0070C0"/>
                </a:solidFill>
                <a:latin typeface="Cambria" panose="02040503050406030204" pitchFamily="18" charset="0"/>
                <a:cs typeface="Arial"/>
              </a:rPr>
              <a:t>CAYMA HAKKININ KULLANIMI</a:t>
            </a:r>
            <a:endParaRPr lang="tr-TR" sz="2800" kern="0" dirty="0">
              <a:solidFill>
                <a:srgbClr val="0070C0"/>
              </a:solidFill>
              <a:latin typeface="Cambria" panose="02040503050406030204" pitchFamily="18" charset="0"/>
              <a:ea typeface="ＭＳ Ｐゴシック" pitchFamily="48" charset="-128"/>
              <a:cs typeface="Arial"/>
            </a:endParaRPr>
          </a:p>
        </p:txBody>
      </p:sp>
      <p:sp>
        <p:nvSpPr>
          <p:cNvPr id="4" name="Text Box 9"/>
          <p:cNvSpPr txBox="1">
            <a:spLocks noChangeArrowheads="1"/>
          </p:cNvSpPr>
          <p:nvPr/>
        </p:nvSpPr>
        <p:spPr bwMode="auto">
          <a:xfrm>
            <a:off x="757779" y="1340768"/>
            <a:ext cx="8167015" cy="810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algn="just">
              <a:spcBef>
                <a:spcPct val="0"/>
              </a:spcBef>
              <a:spcAft>
                <a:spcPts val="0"/>
              </a:spcAft>
              <a:buNone/>
              <a:defRPr/>
            </a:pPr>
            <a:r>
              <a:rPr lang="tr-TR" sz="2100" b="1" i="1" dirty="0" smtClean="0">
                <a:solidFill>
                  <a:srgbClr val="FF0000"/>
                </a:solidFill>
                <a:latin typeface="+mn-lt"/>
              </a:rPr>
              <a:t>Tüketiciye </a:t>
            </a:r>
            <a:r>
              <a:rPr lang="tr-TR" sz="2100" b="1" i="1" dirty="0">
                <a:solidFill>
                  <a:srgbClr val="FF0000"/>
                </a:solidFill>
                <a:latin typeface="+mn-lt"/>
              </a:rPr>
              <a:t>telefonla iptal ettirebilirsiniz denildiği için telefonla cayma </a:t>
            </a:r>
            <a:r>
              <a:rPr lang="tr-TR" sz="2000" b="1" i="1" dirty="0">
                <a:solidFill>
                  <a:srgbClr val="FF0000"/>
                </a:solidFill>
                <a:latin typeface="+mn-lt"/>
              </a:rPr>
              <a:t>hakkının kullanılması üzerine borçların tahsili için aranınca sözleşmenin iptal olmadığının farkına varılması durumunda telefon dökümü bulunması halinde cayma hakkının kullanıldığı kabul edilebilir mi veya yanlış bilgilendirmenin şahit ile ispatı halinde cayma hakkının kullanımı uzar mı</a:t>
            </a:r>
            <a:r>
              <a:rPr lang="tr-TR" sz="2000" b="1" i="1" dirty="0" smtClean="0">
                <a:solidFill>
                  <a:srgbClr val="FF0000"/>
                </a:solidFill>
                <a:latin typeface="+mn-lt"/>
              </a:rPr>
              <a:t>?</a:t>
            </a:r>
          </a:p>
          <a:p>
            <a:pPr lvl="0" algn="just">
              <a:spcBef>
                <a:spcPct val="0"/>
              </a:spcBef>
              <a:spcAft>
                <a:spcPts val="0"/>
              </a:spcAft>
              <a:buNone/>
              <a:defRPr/>
            </a:pPr>
            <a:endParaRPr lang="tr-TR" sz="2000" b="1" i="1" dirty="0" smtClean="0">
              <a:solidFill>
                <a:srgbClr val="FF0000"/>
              </a:solidFill>
              <a:latin typeface="+mn-lt"/>
            </a:endParaRPr>
          </a:p>
          <a:p>
            <a:pPr algn="just">
              <a:spcBef>
                <a:spcPct val="0"/>
              </a:spcBef>
              <a:spcAft>
                <a:spcPts val="0"/>
              </a:spcAft>
              <a:buNone/>
              <a:defRPr/>
            </a:pPr>
            <a:r>
              <a:rPr lang="tr-TR" sz="2000" dirty="0">
                <a:solidFill>
                  <a:schemeClr val="tx2"/>
                </a:solidFill>
                <a:latin typeface="+mn-lt"/>
              </a:rPr>
              <a:t>İş Yeri Dışında Kurulan Sözleşmeler Yönetmeliğinin 10 uncu maddesinin birinci fıkrası uyarınca, cayma hakkının kullanıldığına dair bildirimin cayma hakkı süresi dolmadan, </a:t>
            </a:r>
            <a:r>
              <a:rPr lang="tr-TR" sz="2000" b="1" dirty="0">
                <a:solidFill>
                  <a:schemeClr val="tx2"/>
                </a:solidFill>
                <a:latin typeface="+mn-lt"/>
              </a:rPr>
              <a:t>yazılı olarak veya kalıcı veri saklayıcısı ile satıcı veya sağlayıcıya yöneltilmesi </a:t>
            </a:r>
            <a:r>
              <a:rPr lang="tr-TR" sz="2000" b="1" dirty="0" smtClean="0">
                <a:solidFill>
                  <a:schemeClr val="tx2"/>
                </a:solidFill>
                <a:latin typeface="+mn-lt"/>
              </a:rPr>
              <a:t>gerektiğinden </a:t>
            </a:r>
            <a:r>
              <a:rPr lang="tr-TR" sz="2000" dirty="0" smtClean="0">
                <a:solidFill>
                  <a:schemeClr val="tx2"/>
                </a:solidFill>
                <a:latin typeface="+mn-lt"/>
              </a:rPr>
              <a:t>ve </a:t>
            </a:r>
            <a:r>
              <a:rPr lang="tr-TR" sz="2000" b="1" dirty="0">
                <a:solidFill>
                  <a:schemeClr val="tx2"/>
                </a:solidFill>
                <a:latin typeface="+mn-lt"/>
              </a:rPr>
              <a:t>telefon dökümünden de konuşmanın içeriğinin neye ilişkin olduğu ispat edilemeyeceğinden yazılı ya da kalıcı veri saklayıcısı dışındaki yöntemler kabul edilemeyecektir. </a:t>
            </a:r>
            <a:endParaRPr lang="tr-TR" sz="2000" b="1" dirty="0" smtClean="0">
              <a:solidFill>
                <a:schemeClr val="tx2"/>
              </a:solidFill>
              <a:latin typeface="+mn-lt"/>
            </a:endParaRPr>
          </a:p>
          <a:p>
            <a:pPr algn="just">
              <a:spcBef>
                <a:spcPct val="0"/>
              </a:spcBef>
              <a:spcAft>
                <a:spcPts val="0"/>
              </a:spcAft>
              <a:buNone/>
              <a:defRPr/>
            </a:pPr>
            <a:r>
              <a:rPr lang="tr-TR" sz="2000" dirty="0" smtClean="0">
                <a:solidFill>
                  <a:schemeClr val="tx2"/>
                </a:solidFill>
                <a:latin typeface="+mn-lt"/>
              </a:rPr>
              <a:t>Bununla birlikte, Yönetmeliğin 9 uncu maddesinin ikinci fıkrası uyarınca, </a:t>
            </a:r>
            <a:r>
              <a:rPr lang="tr-TR" sz="2000" dirty="0">
                <a:solidFill>
                  <a:schemeClr val="tx2"/>
                </a:solidFill>
                <a:latin typeface="+mn-lt"/>
              </a:rPr>
              <a:t>satıcı veya sağlayıcının Yönetmelikte belirtilen yükümlülüklere aykırı hareket etmesi veya tüketiciyi cayma hakkı konusunda gerektiği şekilde bilgilendirmemesinin kanıtlanabildiği koşullarda cayma süresi </a:t>
            </a:r>
            <a:r>
              <a:rPr lang="tr-TR" sz="2000" dirty="0" smtClean="0">
                <a:solidFill>
                  <a:schemeClr val="tx2"/>
                </a:solidFill>
                <a:latin typeface="+mn-lt"/>
              </a:rPr>
              <a:t>1 yıl+14 güne uzayacağından </a:t>
            </a:r>
            <a:r>
              <a:rPr lang="tr-TR" sz="2000" dirty="0">
                <a:solidFill>
                  <a:schemeClr val="tx2"/>
                </a:solidFill>
                <a:latin typeface="+mn-lt"/>
              </a:rPr>
              <a:t>bu süre içerisinde usulüne uygun bir şekilde cayma bildiriminde bulunulabilir.</a:t>
            </a:r>
          </a:p>
          <a:p>
            <a:pPr lvl="0" algn="just">
              <a:spcBef>
                <a:spcPct val="0"/>
              </a:spcBef>
              <a:spcAft>
                <a:spcPts val="800"/>
              </a:spcAft>
              <a:buNone/>
              <a:defRPr/>
            </a:pPr>
            <a:endParaRPr lang="tr-TR" sz="2000" b="1" i="1" dirty="0" smtClean="0">
              <a:solidFill>
                <a:srgbClr val="FF0000"/>
              </a:solidFill>
              <a:latin typeface="Times New Roman" panose="02020603050405020304" pitchFamily="18" charset="0"/>
            </a:endParaRPr>
          </a:p>
          <a:p>
            <a:pPr lvl="0" algn="just">
              <a:spcBef>
                <a:spcPct val="0"/>
              </a:spcBef>
              <a:spcAft>
                <a:spcPts val="800"/>
              </a:spcAft>
              <a:buNone/>
              <a:defRPr/>
            </a:pPr>
            <a:endParaRPr lang="tr-TR" sz="2000" b="1" i="1" dirty="0" smtClean="0">
              <a:solidFill>
                <a:srgbClr val="FF0000"/>
              </a:solidFill>
              <a:latin typeface="Times New Roman" panose="02020603050405020304" pitchFamily="18" charset="0"/>
            </a:endParaRPr>
          </a:p>
          <a:p>
            <a:pPr lvl="0" algn="just">
              <a:spcBef>
                <a:spcPct val="0"/>
              </a:spcBef>
              <a:spcAft>
                <a:spcPts val="800"/>
              </a:spcAft>
              <a:buNone/>
              <a:defRPr/>
            </a:pPr>
            <a:endParaRPr lang="tr-TR" sz="2000" b="1" i="1" dirty="0">
              <a:solidFill>
                <a:srgbClr val="FF0000"/>
              </a:solidFill>
              <a:latin typeface="Times New Roman" panose="02020603050405020304" pitchFamily="18" charset="0"/>
            </a:endParaRPr>
          </a:p>
          <a:p>
            <a:pPr marL="342900" indent="-342900" algn="just">
              <a:spcAft>
                <a:spcPts val="800"/>
              </a:spcAft>
              <a:buFont typeface="Wingdings" panose="05000000000000000000" pitchFamily="2" charset="2"/>
              <a:buChar char="Ø"/>
              <a:defRPr/>
            </a:pPr>
            <a:endParaRPr lang="tr-TR" sz="2400" b="1" dirty="0" smtClean="0">
              <a:solidFill>
                <a:schemeClr val="tx2"/>
              </a:solidFill>
            </a:endParaRPr>
          </a:p>
          <a:p>
            <a:pPr marL="342900" indent="-342900" algn="just">
              <a:spcAft>
                <a:spcPts val="800"/>
              </a:spcAft>
              <a:buFont typeface="Wingdings" panose="05000000000000000000" pitchFamily="2" charset="2"/>
              <a:buChar char="Ø"/>
              <a:defRPr/>
            </a:pPr>
            <a:endParaRPr lang="tr-TR" sz="2400" b="1" dirty="0">
              <a:solidFill>
                <a:schemeClr val="tx2"/>
              </a:solidFill>
            </a:endParaRPr>
          </a:p>
          <a:p>
            <a:pPr algn="just">
              <a:spcAft>
                <a:spcPts val="800"/>
              </a:spcAft>
              <a:buNone/>
              <a:defRPr/>
            </a:pPr>
            <a:endParaRPr lang="tr-TR" sz="2400" b="1" dirty="0">
              <a:solidFill>
                <a:schemeClr val="tx2"/>
              </a:solidFill>
            </a:endParaRPr>
          </a:p>
        </p:txBody>
      </p:sp>
      <p:sp>
        <p:nvSpPr>
          <p:cNvPr id="5" name="Oval 4"/>
          <p:cNvSpPr/>
          <p:nvPr/>
        </p:nvSpPr>
        <p:spPr>
          <a:xfrm>
            <a:off x="8316416" y="6458439"/>
            <a:ext cx="619622" cy="282929"/>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 name="Slayt Numarası Yer Tutucusu 1"/>
          <p:cNvSpPr>
            <a:spLocks noGrp="1"/>
          </p:cNvSpPr>
          <p:nvPr>
            <p:ph type="sldNum" sz="quarter" idx="12"/>
          </p:nvPr>
        </p:nvSpPr>
        <p:spPr/>
        <p:txBody>
          <a:bodyPr/>
          <a:lstStyle/>
          <a:p>
            <a:pPr>
              <a:defRPr/>
            </a:pPr>
            <a:fld id="{5AC6056A-5668-41E8-B6B3-69B420B68413}" type="slidenum">
              <a:rPr lang="en-US" b="1" smtClean="0"/>
              <a:pPr>
                <a:defRPr/>
              </a:pPr>
              <a:t>6</a:t>
            </a:fld>
            <a:endParaRPr lang="en-US" b="1" dirty="0"/>
          </a:p>
        </p:txBody>
      </p:sp>
    </p:spTree>
    <p:extLst>
      <p:ext uri="{BB962C8B-B14F-4D97-AF65-F5344CB8AC3E}">
        <p14:creationId xmlns:p14="http://schemas.microsoft.com/office/powerpoint/2010/main" val="1642492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2 Metin Yer Tutucusu"/>
          <p:cNvSpPr>
            <a:spLocks noGrp="1"/>
          </p:cNvSpPr>
          <p:nvPr>
            <p:ph type="body" idx="1"/>
          </p:nvPr>
        </p:nvSpPr>
        <p:spPr>
          <a:xfrm>
            <a:off x="1043608" y="476672"/>
            <a:ext cx="6770687" cy="641350"/>
          </a:xfrm>
        </p:spPr>
        <p:txBody>
          <a:bodyPr rtlCol="0">
            <a:noAutofit/>
          </a:bodyPr>
          <a:lstStyle/>
          <a:p>
            <a:pPr marL="360000" algn="ctr" eaLnBrk="1" fontAlgn="auto" hangingPunct="1">
              <a:spcBef>
                <a:spcPts val="400"/>
              </a:spcBef>
              <a:spcAft>
                <a:spcPts val="0"/>
              </a:spcAft>
              <a:buClr>
                <a:prstClr val="black"/>
              </a:buClr>
              <a:defRPr/>
            </a:pPr>
            <a:r>
              <a:rPr lang="tr-TR" sz="2800" kern="0" dirty="0">
                <a:solidFill>
                  <a:srgbClr val="0070C0"/>
                </a:solidFill>
                <a:latin typeface="Cambria" panose="02040503050406030204" pitchFamily="18" charset="0"/>
                <a:cs typeface="Arial"/>
              </a:rPr>
              <a:t>CAYMA HAKKININ KULLANIMI</a:t>
            </a:r>
            <a:endParaRPr lang="tr-TR" sz="2800" kern="0" dirty="0">
              <a:solidFill>
                <a:srgbClr val="0070C0"/>
              </a:solidFill>
              <a:latin typeface="Cambria" panose="02040503050406030204" pitchFamily="18" charset="0"/>
              <a:ea typeface="ＭＳ Ｐゴシック" pitchFamily="48" charset="-128"/>
              <a:cs typeface="Arial"/>
            </a:endParaRPr>
          </a:p>
        </p:txBody>
      </p:sp>
      <p:sp>
        <p:nvSpPr>
          <p:cNvPr id="4" name="Text Box 9"/>
          <p:cNvSpPr txBox="1">
            <a:spLocks noChangeArrowheads="1"/>
          </p:cNvSpPr>
          <p:nvPr/>
        </p:nvSpPr>
        <p:spPr bwMode="auto">
          <a:xfrm>
            <a:off x="769023" y="1400052"/>
            <a:ext cx="8167015" cy="516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algn="just">
              <a:spcBef>
                <a:spcPct val="0"/>
              </a:spcBef>
              <a:spcAft>
                <a:spcPts val="0"/>
              </a:spcAft>
              <a:buNone/>
              <a:defRPr/>
            </a:pPr>
            <a:r>
              <a:rPr lang="tr-TR" sz="2000" b="1" i="1" dirty="0" smtClean="0">
                <a:solidFill>
                  <a:srgbClr val="FF0000"/>
                </a:solidFill>
                <a:latin typeface="+mn-lt"/>
              </a:rPr>
              <a:t>İş Yeri Dışında Kurulan Sözleşmeler Yönetmeliği’nin cayma hakkı istisnalarını düzenleyen 14 üncü maddesi uyarınca dijital </a:t>
            </a:r>
            <a:r>
              <a:rPr lang="tr-TR" sz="2000" b="1" i="1" dirty="0">
                <a:solidFill>
                  <a:srgbClr val="FF0000"/>
                </a:solidFill>
                <a:latin typeface="+mn-lt"/>
              </a:rPr>
              <a:t>içerikli </a:t>
            </a:r>
            <a:r>
              <a:rPr lang="tr-TR" sz="2000" b="1" i="1" dirty="0" smtClean="0">
                <a:solidFill>
                  <a:srgbClr val="FF0000"/>
                </a:solidFill>
                <a:latin typeface="+mn-lt"/>
              </a:rPr>
              <a:t>satışların cayma hakkı istisnasına girmesine ilişkin açıklama </a:t>
            </a:r>
            <a:r>
              <a:rPr lang="tr-TR" sz="2000" b="1" i="1" dirty="0">
                <a:solidFill>
                  <a:srgbClr val="FF0000"/>
                </a:solidFill>
                <a:latin typeface="+mn-lt"/>
              </a:rPr>
              <a:t>getirilebilir mi? </a:t>
            </a:r>
            <a:endParaRPr lang="tr-TR" sz="2000" b="1" i="1" dirty="0" smtClean="0">
              <a:solidFill>
                <a:srgbClr val="FF0000"/>
              </a:solidFill>
              <a:latin typeface="+mn-lt"/>
            </a:endParaRPr>
          </a:p>
          <a:p>
            <a:pPr lvl="0" algn="just">
              <a:spcBef>
                <a:spcPct val="0"/>
              </a:spcBef>
              <a:spcAft>
                <a:spcPts val="0"/>
              </a:spcAft>
              <a:buNone/>
              <a:defRPr/>
            </a:pPr>
            <a:endParaRPr lang="tr-TR" sz="2100" b="1" i="1" dirty="0" smtClean="0">
              <a:solidFill>
                <a:srgbClr val="FF0000"/>
              </a:solidFill>
              <a:latin typeface="+mn-lt"/>
            </a:endParaRPr>
          </a:p>
          <a:p>
            <a:pPr lvl="0" algn="just">
              <a:spcBef>
                <a:spcPct val="0"/>
              </a:spcBef>
              <a:spcAft>
                <a:spcPts val="0"/>
              </a:spcAft>
              <a:buNone/>
              <a:defRPr/>
            </a:pPr>
            <a:r>
              <a:rPr lang="tr-TR" sz="2000" dirty="0" smtClean="0">
                <a:solidFill>
                  <a:schemeClr val="tx2"/>
                </a:solidFill>
                <a:latin typeface="+mn-lt"/>
              </a:rPr>
              <a:t>İş </a:t>
            </a:r>
            <a:r>
              <a:rPr lang="tr-TR" sz="2000" dirty="0">
                <a:solidFill>
                  <a:schemeClr val="tx2"/>
                </a:solidFill>
                <a:latin typeface="+mn-lt"/>
              </a:rPr>
              <a:t>Yeri Dışında Kurulan Sözleşmeler Yönetmeliğinin </a:t>
            </a:r>
            <a:r>
              <a:rPr lang="tr-TR" sz="2000" dirty="0" smtClean="0">
                <a:solidFill>
                  <a:schemeClr val="tx2"/>
                </a:solidFill>
                <a:latin typeface="+mn-lt"/>
              </a:rPr>
              <a:t>14 üncü maddesinin birinci fıkrasının «ç» bendi </a:t>
            </a:r>
            <a:r>
              <a:rPr lang="tr-TR" sz="2000" dirty="0">
                <a:solidFill>
                  <a:schemeClr val="tx2"/>
                </a:solidFill>
                <a:latin typeface="+mn-lt"/>
              </a:rPr>
              <a:t>uyarınca </a:t>
            </a:r>
            <a:r>
              <a:rPr lang="tr-TR" sz="2000" dirty="0" smtClean="0">
                <a:solidFill>
                  <a:schemeClr val="tx2"/>
                </a:solidFill>
                <a:latin typeface="+mn-lt"/>
              </a:rPr>
              <a:t>«</a:t>
            </a:r>
            <a:r>
              <a:rPr lang="tr-TR" sz="2000" b="1" i="1" dirty="0" smtClean="0">
                <a:solidFill>
                  <a:schemeClr val="tx2"/>
                </a:solidFill>
                <a:latin typeface="+mn-lt"/>
              </a:rPr>
              <a:t>Malın </a:t>
            </a:r>
            <a:r>
              <a:rPr lang="tr-TR" sz="2000" b="1" i="1" dirty="0">
                <a:solidFill>
                  <a:schemeClr val="tx2"/>
                </a:solidFill>
                <a:latin typeface="+mn-lt"/>
              </a:rPr>
              <a:t>tesliminden sonra ambalajın açılmış olması halinde maddi ortamda sunulan </a:t>
            </a:r>
            <a:r>
              <a:rPr lang="tr-TR" sz="2000" b="1" i="1" dirty="0" smtClean="0">
                <a:solidFill>
                  <a:schemeClr val="tx2"/>
                </a:solidFill>
                <a:latin typeface="+mn-lt"/>
              </a:rPr>
              <a:t>dijital içerik </a:t>
            </a:r>
            <a:r>
              <a:rPr lang="tr-TR" sz="2000" b="1" i="1" dirty="0">
                <a:solidFill>
                  <a:schemeClr val="tx2"/>
                </a:solidFill>
                <a:latin typeface="+mn-lt"/>
              </a:rPr>
              <a:t>ve bilgisayar sarf malzemelerine ilişkin </a:t>
            </a:r>
            <a:r>
              <a:rPr lang="tr-TR" sz="2000" b="1" i="1" dirty="0" smtClean="0">
                <a:solidFill>
                  <a:schemeClr val="tx2"/>
                </a:solidFill>
                <a:latin typeface="+mn-lt"/>
              </a:rPr>
              <a:t>sözleşmeler</a:t>
            </a:r>
            <a:r>
              <a:rPr lang="tr-TR" sz="2000" dirty="0" smtClean="0">
                <a:solidFill>
                  <a:schemeClr val="tx2"/>
                </a:solidFill>
                <a:latin typeface="+mn-lt"/>
              </a:rPr>
              <a:t>» cayma </a:t>
            </a:r>
            <a:r>
              <a:rPr lang="tr-TR" sz="2000" dirty="0">
                <a:solidFill>
                  <a:schemeClr val="tx2"/>
                </a:solidFill>
                <a:latin typeface="+mn-lt"/>
              </a:rPr>
              <a:t>hakkı </a:t>
            </a:r>
            <a:r>
              <a:rPr lang="tr-TR" sz="2000" dirty="0" smtClean="0">
                <a:solidFill>
                  <a:schemeClr val="tx2"/>
                </a:solidFill>
                <a:latin typeface="+mn-lt"/>
              </a:rPr>
              <a:t>kullanılamayacak sözleşmelerden </a:t>
            </a:r>
            <a:r>
              <a:rPr lang="tr-TR" sz="2000" dirty="0">
                <a:solidFill>
                  <a:schemeClr val="tx2"/>
                </a:solidFill>
                <a:latin typeface="+mn-lt"/>
              </a:rPr>
              <a:t>sayılmıştır. </a:t>
            </a:r>
            <a:r>
              <a:rPr lang="tr-TR" sz="2000" dirty="0" smtClean="0">
                <a:solidFill>
                  <a:schemeClr val="tx2"/>
                </a:solidFill>
                <a:latin typeface="+mn-lt"/>
              </a:rPr>
              <a:t>Bir sözleşmenin bu cayma </a:t>
            </a:r>
            <a:r>
              <a:rPr lang="tr-TR" sz="2000" dirty="0">
                <a:solidFill>
                  <a:schemeClr val="tx2"/>
                </a:solidFill>
                <a:latin typeface="+mn-lt"/>
              </a:rPr>
              <a:t>hakkı </a:t>
            </a:r>
            <a:r>
              <a:rPr lang="tr-TR" sz="2000" dirty="0" smtClean="0">
                <a:solidFill>
                  <a:schemeClr val="tx2"/>
                </a:solidFill>
                <a:latin typeface="+mn-lt"/>
              </a:rPr>
              <a:t>istisnası kapsamında </a:t>
            </a:r>
            <a:r>
              <a:rPr lang="tr-TR" sz="2000" dirty="0">
                <a:solidFill>
                  <a:schemeClr val="tx2"/>
                </a:solidFill>
                <a:latin typeface="+mn-lt"/>
              </a:rPr>
              <a:t>değerlendirilebilmesi </a:t>
            </a:r>
            <a:r>
              <a:rPr lang="tr-TR" sz="2000" dirty="0" smtClean="0">
                <a:solidFill>
                  <a:schemeClr val="tx2"/>
                </a:solidFill>
                <a:latin typeface="+mn-lt"/>
              </a:rPr>
              <a:t>için “</a:t>
            </a:r>
            <a:r>
              <a:rPr lang="tr-TR" sz="2000" dirty="0">
                <a:solidFill>
                  <a:schemeClr val="tx2"/>
                </a:solidFill>
                <a:latin typeface="+mn-lt"/>
              </a:rPr>
              <a:t>sözleşme </a:t>
            </a:r>
            <a:r>
              <a:rPr lang="tr-TR" sz="2000" dirty="0" err="1">
                <a:solidFill>
                  <a:schemeClr val="tx2"/>
                </a:solidFill>
                <a:latin typeface="+mn-lt"/>
              </a:rPr>
              <a:t>konusu”nun</a:t>
            </a:r>
            <a:r>
              <a:rPr lang="tr-TR" sz="2000" dirty="0">
                <a:solidFill>
                  <a:schemeClr val="tx2"/>
                </a:solidFill>
                <a:latin typeface="+mn-lt"/>
              </a:rPr>
              <a:t>, madde metninde geçen “Malın tesliminden sonra ambalajın </a:t>
            </a:r>
            <a:r>
              <a:rPr lang="tr-TR" sz="2000" dirty="0" smtClean="0">
                <a:solidFill>
                  <a:schemeClr val="tx2"/>
                </a:solidFill>
                <a:latin typeface="+mn-lt"/>
              </a:rPr>
              <a:t>açılmış olması </a:t>
            </a:r>
            <a:r>
              <a:rPr lang="tr-TR" sz="2000" dirty="0">
                <a:solidFill>
                  <a:schemeClr val="tx2"/>
                </a:solidFill>
                <a:latin typeface="+mn-lt"/>
              </a:rPr>
              <a:t>halinde maddi ortamda sunulan dijital içerik” ten hareketle </a:t>
            </a:r>
            <a:r>
              <a:rPr lang="tr-TR" sz="2000" b="1" dirty="0">
                <a:solidFill>
                  <a:schemeClr val="tx2"/>
                </a:solidFill>
                <a:latin typeface="+mn-lt"/>
              </a:rPr>
              <a:t>cd/</a:t>
            </a:r>
            <a:r>
              <a:rPr lang="tr-TR" sz="2000" b="1" dirty="0" err="1">
                <a:solidFill>
                  <a:schemeClr val="tx2"/>
                </a:solidFill>
                <a:latin typeface="+mn-lt"/>
              </a:rPr>
              <a:t>dvd</a:t>
            </a:r>
            <a:r>
              <a:rPr lang="tr-TR" sz="2000" b="1" dirty="0">
                <a:solidFill>
                  <a:schemeClr val="tx2"/>
                </a:solidFill>
                <a:latin typeface="+mn-lt"/>
              </a:rPr>
              <a:t>, </a:t>
            </a:r>
            <a:r>
              <a:rPr lang="tr-TR" sz="2000" b="1" dirty="0" err="1">
                <a:solidFill>
                  <a:schemeClr val="tx2"/>
                </a:solidFill>
                <a:latin typeface="+mn-lt"/>
              </a:rPr>
              <a:t>flash</a:t>
            </a:r>
            <a:r>
              <a:rPr lang="tr-TR" sz="2000" b="1" dirty="0">
                <a:solidFill>
                  <a:schemeClr val="tx2"/>
                </a:solidFill>
                <a:latin typeface="+mn-lt"/>
              </a:rPr>
              <a:t> disk, </a:t>
            </a:r>
            <a:r>
              <a:rPr lang="tr-TR" sz="2000" b="1" dirty="0" smtClean="0">
                <a:solidFill>
                  <a:schemeClr val="tx2"/>
                </a:solidFill>
                <a:latin typeface="+mn-lt"/>
              </a:rPr>
              <a:t>hafıza kartı </a:t>
            </a:r>
            <a:r>
              <a:rPr lang="tr-TR" sz="2000" b="1" dirty="0">
                <a:solidFill>
                  <a:schemeClr val="tx2"/>
                </a:solidFill>
                <a:latin typeface="+mn-lt"/>
              </a:rPr>
              <a:t>gibi fiziksel bir şekilde ve bu ortama ulaşılıp ulaşılmadığını anlamaya yarayacak </a:t>
            </a:r>
            <a:r>
              <a:rPr lang="tr-TR" sz="2000" b="1" dirty="0" smtClean="0">
                <a:solidFill>
                  <a:schemeClr val="tx2"/>
                </a:solidFill>
                <a:latin typeface="+mn-lt"/>
              </a:rPr>
              <a:t>bir ambalajın </a:t>
            </a:r>
            <a:r>
              <a:rPr lang="tr-TR" sz="2000" b="1" dirty="0">
                <a:solidFill>
                  <a:schemeClr val="tx2"/>
                </a:solidFill>
                <a:latin typeface="+mn-lt"/>
              </a:rPr>
              <a:t>içinde sunulan bilgisayar yazılımı, oyun, müzik, video vb. </a:t>
            </a:r>
            <a:r>
              <a:rPr lang="tr-TR" sz="2000" dirty="0">
                <a:solidFill>
                  <a:schemeClr val="tx2"/>
                </a:solidFill>
                <a:latin typeface="+mn-lt"/>
              </a:rPr>
              <a:t>olması ve bahsi </a:t>
            </a:r>
            <a:r>
              <a:rPr lang="tr-TR" sz="2000" dirty="0" smtClean="0">
                <a:solidFill>
                  <a:schemeClr val="tx2"/>
                </a:solidFill>
                <a:latin typeface="+mn-lt"/>
              </a:rPr>
              <a:t>geçen </a:t>
            </a:r>
            <a:r>
              <a:rPr lang="tr-TR" sz="2000" b="1" dirty="0" smtClean="0">
                <a:solidFill>
                  <a:schemeClr val="tx2"/>
                </a:solidFill>
                <a:latin typeface="+mn-lt"/>
              </a:rPr>
              <a:t>ambalajın açılmış </a:t>
            </a:r>
            <a:r>
              <a:rPr lang="tr-TR" sz="2000" b="1" dirty="0">
                <a:solidFill>
                  <a:schemeClr val="tx2"/>
                </a:solidFill>
                <a:latin typeface="+mn-lt"/>
              </a:rPr>
              <a:t>olması </a:t>
            </a:r>
            <a:r>
              <a:rPr lang="tr-TR" sz="2000" b="1" dirty="0" smtClean="0">
                <a:solidFill>
                  <a:schemeClr val="tx2"/>
                </a:solidFill>
                <a:latin typeface="+mn-lt"/>
              </a:rPr>
              <a:t>gerekmektedir</a:t>
            </a:r>
            <a:r>
              <a:rPr lang="tr-TR" sz="2000" dirty="0" smtClean="0">
                <a:solidFill>
                  <a:schemeClr val="tx2"/>
                </a:solidFill>
                <a:latin typeface="+mn-lt"/>
              </a:rPr>
              <a:t>.</a:t>
            </a:r>
            <a:endParaRPr lang="tr-TR" sz="2400" b="1" dirty="0">
              <a:solidFill>
                <a:schemeClr val="tx2"/>
              </a:solidFill>
            </a:endParaRPr>
          </a:p>
          <a:p>
            <a:pPr algn="just">
              <a:spcAft>
                <a:spcPts val="800"/>
              </a:spcAft>
              <a:buNone/>
              <a:defRPr/>
            </a:pPr>
            <a:endParaRPr lang="tr-TR" sz="2400" b="1" dirty="0">
              <a:solidFill>
                <a:schemeClr val="tx2"/>
              </a:solidFill>
            </a:endParaRPr>
          </a:p>
        </p:txBody>
      </p:sp>
      <p:sp>
        <p:nvSpPr>
          <p:cNvPr id="5" name="Oval 4"/>
          <p:cNvSpPr/>
          <p:nvPr/>
        </p:nvSpPr>
        <p:spPr>
          <a:xfrm>
            <a:off x="8316416" y="6458439"/>
            <a:ext cx="619622" cy="282929"/>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 name="Slayt Numarası Yer Tutucusu 1"/>
          <p:cNvSpPr>
            <a:spLocks noGrp="1"/>
          </p:cNvSpPr>
          <p:nvPr>
            <p:ph type="sldNum" sz="quarter" idx="12"/>
          </p:nvPr>
        </p:nvSpPr>
        <p:spPr/>
        <p:txBody>
          <a:bodyPr/>
          <a:lstStyle/>
          <a:p>
            <a:pPr>
              <a:defRPr/>
            </a:pPr>
            <a:fld id="{5AC6056A-5668-41E8-B6B3-69B420B68413}" type="slidenum">
              <a:rPr lang="en-US" b="1" smtClean="0"/>
              <a:pPr>
                <a:defRPr/>
              </a:pPr>
              <a:t>7</a:t>
            </a:fld>
            <a:endParaRPr lang="en-US" b="1" dirty="0"/>
          </a:p>
        </p:txBody>
      </p:sp>
    </p:spTree>
    <p:extLst>
      <p:ext uri="{BB962C8B-B14F-4D97-AF65-F5344CB8AC3E}">
        <p14:creationId xmlns:p14="http://schemas.microsoft.com/office/powerpoint/2010/main" val="224066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2 Metin Yer Tutucusu"/>
          <p:cNvSpPr>
            <a:spLocks noGrp="1"/>
          </p:cNvSpPr>
          <p:nvPr>
            <p:ph type="body" idx="1"/>
          </p:nvPr>
        </p:nvSpPr>
        <p:spPr>
          <a:xfrm>
            <a:off x="1043608" y="476672"/>
            <a:ext cx="6770687" cy="641350"/>
          </a:xfrm>
        </p:spPr>
        <p:txBody>
          <a:bodyPr rtlCol="0">
            <a:noAutofit/>
          </a:bodyPr>
          <a:lstStyle/>
          <a:p>
            <a:pPr marL="360000" algn="ctr" eaLnBrk="1" fontAlgn="auto" hangingPunct="1">
              <a:spcBef>
                <a:spcPts val="400"/>
              </a:spcBef>
              <a:spcAft>
                <a:spcPts val="0"/>
              </a:spcAft>
              <a:buClr>
                <a:prstClr val="black"/>
              </a:buClr>
              <a:defRPr/>
            </a:pPr>
            <a:r>
              <a:rPr lang="tr-TR" sz="2800" kern="0" dirty="0">
                <a:solidFill>
                  <a:srgbClr val="0070C0"/>
                </a:solidFill>
                <a:latin typeface="Cambria" panose="02040503050406030204" pitchFamily="18" charset="0"/>
                <a:cs typeface="Arial"/>
              </a:rPr>
              <a:t>CAYMA HAKKININ KULLANIMI</a:t>
            </a:r>
            <a:endParaRPr lang="tr-TR" sz="2800" kern="0" dirty="0">
              <a:solidFill>
                <a:srgbClr val="0070C0"/>
              </a:solidFill>
              <a:latin typeface="Cambria" panose="02040503050406030204" pitchFamily="18" charset="0"/>
              <a:ea typeface="ＭＳ Ｐゴシック" pitchFamily="48" charset="-128"/>
              <a:cs typeface="Arial"/>
            </a:endParaRPr>
          </a:p>
        </p:txBody>
      </p:sp>
      <p:sp>
        <p:nvSpPr>
          <p:cNvPr id="4" name="Text Box 9"/>
          <p:cNvSpPr txBox="1">
            <a:spLocks noChangeArrowheads="1"/>
          </p:cNvSpPr>
          <p:nvPr/>
        </p:nvSpPr>
        <p:spPr bwMode="auto">
          <a:xfrm>
            <a:off x="772703" y="1466817"/>
            <a:ext cx="8167015" cy="4536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0"/>
              </a:spcAft>
              <a:buNone/>
              <a:defRPr/>
            </a:pPr>
            <a:r>
              <a:rPr lang="tr-TR" sz="2000" b="1" i="1" dirty="0" smtClean="0">
                <a:solidFill>
                  <a:srgbClr val="FF0000"/>
                </a:solidFill>
                <a:latin typeface="+mn-lt"/>
              </a:rPr>
              <a:t>İş Yeri Dışında Kurulan Sözleşmeler Yönetmeliği’nin cayma hakkı istisnalarını düzenleyen 14 üncü maddesi uyarınca </a:t>
            </a:r>
            <a:r>
              <a:rPr lang="tr-TR" sz="2000" b="1" i="1" dirty="0" smtClean="0">
                <a:solidFill>
                  <a:srgbClr val="FF0000"/>
                </a:solidFill>
              </a:rPr>
              <a:t>satış </a:t>
            </a:r>
            <a:r>
              <a:rPr lang="tr-TR" sz="2000" b="1" i="1" dirty="0">
                <a:solidFill>
                  <a:srgbClr val="FF0000"/>
                </a:solidFill>
              </a:rPr>
              <a:t>anında tüketicinin isteği dışında satış yapan personel tarafından satılan ürünün aktif hale getirilmesi cayma hakkı istisnası kapsamına girer mi?</a:t>
            </a:r>
          </a:p>
          <a:p>
            <a:pPr lvl="0" algn="just">
              <a:spcBef>
                <a:spcPct val="0"/>
              </a:spcBef>
              <a:spcAft>
                <a:spcPts val="0"/>
              </a:spcAft>
              <a:buNone/>
              <a:defRPr/>
            </a:pPr>
            <a:r>
              <a:rPr lang="tr-TR" sz="2000" b="1" i="1" dirty="0" smtClean="0">
                <a:solidFill>
                  <a:srgbClr val="FF0000"/>
                </a:solidFill>
                <a:latin typeface="+mn-lt"/>
              </a:rPr>
              <a:t> </a:t>
            </a:r>
            <a:endParaRPr lang="tr-TR" sz="2100" b="1" i="1" dirty="0" smtClean="0">
              <a:solidFill>
                <a:srgbClr val="FF0000"/>
              </a:solidFill>
              <a:latin typeface="+mn-lt"/>
            </a:endParaRPr>
          </a:p>
          <a:p>
            <a:pPr lvl="0" algn="just">
              <a:spcBef>
                <a:spcPct val="0"/>
              </a:spcBef>
              <a:spcAft>
                <a:spcPts val="0"/>
              </a:spcAft>
              <a:buNone/>
              <a:defRPr/>
            </a:pPr>
            <a:r>
              <a:rPr lang="tr-TR" sz="2000" dirty="0" smtClean="0">
                <a:solidFill>
                  <a:schemeClr val="tx2"/>
                </a:solidFill>
                <a:latin typeface="+mn-lt"/>
              </a:rPr>
              <a:t>Uygulamada </a:t>
            </a:r>
            <a:r>
              <a:rPr lang="tr-TR" sz="2000" dirty="0">
                <a:solidFill>
                  <a:schemeClr val="tx2"/>
                </a:solidFill>
                <a:latin typeface="+mn-lt"/>
              </a:rPr>
              <a:t>sıklıkla karşılaşılan </a:t>
            </a:r>
            <a:r>
              <a:rPr lang="tr-TR" sz="2000" b="1" dirty="0" smtClean="0">
                <a:solidFill>
                  <a:schemeClr val="tx2"/>
                </a:solidFill>
                <a:latin typeface="+mn-lt"/>
              </a:rPr>
              <a:t>CD </a:t>
            </a:r>
            <a:r>
              <a:rPr lang="tr-TR" sz="2000" b="1" dirty="0">
                <a:solidFill>
                  <a:schemeClr val="tx2"/>
                </a:solidFill>
                <a:latin typeface="+mn-lt"/>
              </a:rPr>
              <a:t>ya da internet üzerinden verilen eğitimlerin işlevselliğini sağlayan aktivasyon </a:t>
            </a:r>
            <a:r>
              <a:rPr lang="tr-TR" sz="2000" b="1" dirty="0" smtClean="0">
                <a:solidFill>
                  <a:schemeClr val="tx2"/>
                </a:solidFill>
                <a:latin typeface="+mn-lt"/>
              </a:rPr>
              <a:t>kartlarının</a:t>
            </a:r>
            <a:r>
              <a:rPr lang="tr-TR" sz="2000" dirty="0" smtClean="0">
                <a:solidFill>
                  <a:schemeClr val="tx2"/>
                </a:solidFill>
                <a:latin typeface="+mn-lt"/>
              </a:rPr>
              <a:t>, </a:t>
            </a:r>
            <a:r>
              <a:rPr lang="tr-TR" sz="2000" dirty="0">
                <a:solidFill>
                  <a:schemeClr val="tx2"/>
                </a:solidFill>
                <a:latin typeface="+mn-lt"/>
              </a:rPr>
              <a:t>bu </a:t>
            </a:r>
            <a:r>
              <a:rPr lang="tr-TR" sz="2000" dirty="0" smtClean="0">
                <a:solidFill>
                  <a:schemeClr val="tx2"/>
                </a:solidFill>
                <a:latin typeface="+mn-lt"/>
              </a:rPr>
              <a:t>kartların </a:t>
            </a:r>
            <a:r>
              <a:rPr lang="tr-TR" sz="2000" dirty="0">
                <a:solidFill>
                  <a:schemeClr val="tx2"/>
                </a:solidFill>
                <a:latin typeface="+mn-lt"/>
              </a:rPr>
              <a:t>(</a:t>
            </a:r>
            <a:r>
              <a:rPr lang="tr-TR" sz="2000" dirty="0" smtClean="0">
                <a:solidFill>
                  <a:schemeClr val="tx2"/>
                </a:solidFill>
                <a:latin typeface="+mn-lt"/>
              </a:rPr>
              <a:t>aktivasyon kodunun</a:t>
            </a:r>
            <a:r>
              <a:rPr lang="tr-TR" sz="2000" dirty="0">
                <a:solidFill>
                  <a:schemeClr val="tx2"/>
                </a:solidFill>
                <a:latin typeface="+mn-lt"/>
              </a:rPr>
              <a:t>) dijital içeriğin kullanımına yönelik olduğu dikkate alındığında </a:t>
            </a:r>
            <a:r>
              <a:rPr lang="tr-TR" sz="2000" b="1" dirty="0">
                <a:solidFill>
                  <a:schemeClr val="tx2"/>
                </a:solidFill>
                <a:latin typeface="+mn-lt"/>
              </a:rPr>
              <a:t>Yönetmeliğin </a:t>
            </a:r>
            <a:r>
              <a:rPr lang="tr-TR" sz="2000" b="1" dirty="0" smtClean="0">
                <a:solidFill>
                  <a:schemeClr val="tx2"/>
                </a:solidFill>
                <a:latin typeface="+mn-lt"/>
              </a:rPr>
              <a:t>14 üncü </a:t>
            </a:r>
            <a:r>
              <a:rPr lang="tr-TR" sz="2000" b="1" dirty="0">
                <a:solidFill>
                  <a:schemeClr val="tx2"/>
                </a:solidFill>
                <a:latin typeface="+mn-lt"/>
              </a:rPr>
              <a:t>maddesinin birinci fıkrasının (ç) bendi </a:t>
            </a:r>
            <a:r>
              <a:rPr lang="tr-TR" sz="2000" b="1" dirty="0" smtClean="0">
                <a:solidFill>
                  <a:schemeClr val="tx2"/>
                </a:solidFill>
                <a:latin typeface="+mn-lt"/>
              </a:rPr>
              <a:t>kapsamına girdiği ve dijital </a:t>
            </a:r>
            <a:r>
              <a:rPr lang="tr-TR" sz="2000" b="1" dirty="0">
                <a:solidFill>
                  <a:schemeClr val="tx2"/>
                </a:solidFill>
                <a:latin typeface="+mn-lt"/>
              </a:rPr>
              <a:t>içerik kapsamında olduğu </a:t>
            </a:r>
            <a:r>
              <a:rPr lang="tr-TR" sz="2000" b="1" dirty="0" smtClean="0">
                <a:solidFill>
                  <a:schemeClr val="tx2"/>
                </a:solidFill>
                <a:latin typeface="+mn-lt"/>
              </a:rPr>
              <a:t>değerlendirilmektedir. </a:t>
            </a:r>
            <a:r>
              <a:rPr lang="tr-TR" sz="2000" dirty="0" smtClean="0">
                <a:solidFill>
                  <a:schemeClr val="tx2"/>
                </a:solidFill>
                <a:latin typeface="+mn-lt"/>
              </a:rPr>
              <a:t>Bununla </a:t>
            </a:r>
            <a:r>
              <a:rPr lang="tr-TR" sz="2000" dirty="0">
                <a:solidFill>
                  <a:schemeClr val="tx2"/>
                </a:solidFill>
                <a:latin typeface="+mn-lt"/>
              </a:rPr>
              <a:t>birlikte Yönetmeliğin 14 üncü maddesi kapsamında bu tip ürünlerin ambalaj içerisinde satılması gerektiği ve ancak </a:t>
            </a:r>
            <a:r>
              <a:rPr lang="tr-TR" sz="2000" b="1" dirty="0">
                <a:solidFill>
                  <a:schemeClr val="tx2"/>
                </a:solidFill>
                <a:latin typeface="+mn-lt"/>
              </a:rPr>
              <a:t>ambalaj açılmış ise tüketicilerin cayma hakkını kaybedeceği açıktır. </a:t>
            </a:r>
            <a:endParaRPr lang="tr-TR" sz="2400" b="1" dirty="0">
              <a:solidFill>
                <a:schemeClr val="tx2"/>
              </a:solidFill>
            </a:endParaRPr>
          </a:p>
          <a:p>
            <a:pPr algn="just">
              <a:spcAft>
                <a:spcPts val="800"/>
              </a:spcAft>
              <a:buNone/>
              <a:defRPr/>
            </a:pPr>
            <a:endParaRPr lang="tr-TR" sz="2400" b="1" dirty="0">
              <a:solidFill>
                <a:schemeClr val="tx2"/>
              </a:solidFill>
            </a:endParaRPr>
          </a:p>
        </p:txBody>
      </p:sp>
      <p:sp>
        <p:nvSpPr>
          <p:cNvPr id="5" name="Oval 4"/>
          <p:cNvSpPr/>
          <p:nvPr/>
        </p:nvSpPr>
        <p:spPr>
          <a:xfrm>
            <a:off x="8316416" y="6458439"/>
            <a:ext cx="619622" cy="282929"/>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 name="Slayt Numarası Yer Tutucusu 1"/>
          <p:cNvSpPr>
            <a:spLocks noGrp="1"/>
          </p:cNvSpPr>
          <p:nvPr>
            <p:ph type="sldNum" sz="quarter" idx="12"/>
          </p:nvPr>
        </p:nvSpPr>
        <p:spPr/>
        <p:txBody>
          <a:bodyPr/>
          <a:lstStyle/>
          <a:p>
            <a:pPr>
              <a:defRPr/>
            </a:pPr>
            <a:fld id="{5AC6056A-5668-41E8-B6B3-69B420B68413}" type="slidenum">
              <a:rPr lang="en-US" b="1" smtClean="0"/>
              <a:pPr>
                <a:defRPr/>
              </a:pPr>
              <a:t>8</a:t>
            </a:fld>
            <a:endParaRPr lang="en-US" b="1" dirty="0"/>
          </a:p>
        </p:txBody>
      </p:sp>
    </p:spTree>
    <p:extLst>
      <p:ext uri="{BB962C8B-B14F-4D97-AF65-F5344CB8AC3E}">
        <p14:creationId xmlns:p14="http://schemas.microsoft.com/office/powerpoint/2010/main" val="2679903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2 Metin Yer Tutucusu"/>
          <p:cNvSpPr>
            <a:spLocks noGrp="1"/>
          </p:cNvSpPr>
          <p:nvPr>
            <p:ph type="body" idx="1"/>
          </p:nvPr>
        </p:nvSpPr>
        <p:spPr>
          <a:xfrm>
            <a:off x="1043608" y="476672"/>
            <a:ext cx="6770687" cy="641350"/>
          </a:xfrm>
        </p:spPr>
        <p:txBody>
          <a:bodyPr rtlCol="0">
            <a:noAutofit/>
          </a:bodyPr>
          <a:lstStyle/>
          <a:p>
            <a:pPr marL="360000" algn="ctr" eaLnBrk="1" fontAlgn="auto" hangingPunct="1">
              <a:spcBef>
                <a:spcPts val="400"/>
              </a:spcBef>
              <a:spcAft>
                <a:spcPts val="0"/>
              </a:spcAft>
              <a:buClr>
                <a:prstClr val="black"/>
              </a:buClr>
              <a:defRPr/>
            </a:pPr>
            <a:r>
              <a:rPr lang="tr-TR" sz="2800" kern="0" dirty="0">
                <a:solidFill>
                  <a:srgbClr val="0070C0"/>
                </a:solidFill>
                <a:latin typeface="Cambria" panose="02040503050406030204" pitchFamily="18" charset="0"/>
                <a:cs typeface="Arial"/>
              </a:rPr>
              <a:t>CAYMA HAKKININ KULLANIMI</a:t>
            </a:r>
            <a:endParaRPr lang="tr-TR" sz="2800" kern="0" dirty="0">
              <a:solidFill>
                <a:srgbClr val="0070C0"/>
              </a:solidFill>
              <a:latin typeface="Cambria" panose="02040503050406030204" pitchFamily="18" charset="0"/>
              <a:ea typeface="ＭＳ Ｐゴシック" pitchFamily="48" charset="-128"/>
              <a:cs typeface="Arial"/>
            </a:endParaRPr>
          </a:p>
        </p:txBody>
      </p:sp>
      <p:sp>
        <p:nvSpPr>
          <p:cNvPr id="4" name="Text Box 9"/>
          <p:cNvSpPr txBox="1">
            <a:spLocks noChangeArrowheads="1"/>
          </p:cNvSpPr>
          <p:nvPr/>
        </p:nvSpPr>
        <p:spPr bwMode="auto">
          <a:xfrm>
            <a:off x="683568" y="1628800"/>
            <a:ext cx="816701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0"/>
              </a:spcAft>
              <a:buNone/>
              <a:defRPr/>
            </a:pPr>
            <a:r>
              <a:rPr lang="tr-TR" sz="2200" b="1" i="1" dirty="0" smtClean="0">
                <a:solidFill>
                  <a:srgbClr val="FF0000"/>
                </a:solidFill>
                <a:latin typeface="+mn-lt"/>
              </a:rPr>
              <a:t>İş Yeri Dışında Kurulan Sözleşmeler Yönetmeliği’nin cayma hakkı istisnalarını düzenleyen 14 üncü maddesi uyarınca </a:t>
            </a:r>
            <a:r>
              <a:rPr lang="tr-TR" sz="2200" b="1" i="1" dirty="0" smtClean="0">
                <a:solidFill>
                  <a:srgbClr val="FF0000"/>
                </a:solidFill>
              </a:rPr>
              <a:t>kitap satışları cayma </a:t>
            </a:r>
            <a:r>
              <a:rPr lang="tr-TR" sz="2200" b="1" i="1" dirty="0">
                <a:solidFill>
                  <a:srgbClr val="FF0000"/>
                </a:solidFill>
              </a:rPr>
              <a:t>hakkı istisnası kapsamına girer </a:t>
            </a:r>
            <a:r>
              <a:rPr lang="tr-TR" sz="2200" b="1" i="1" dirty="0" smtClean="0">
                <a:solidFill>
                  <a:srgbClr val="FF0000"/>
                </a:solidFill>
              </a:rPr>
              <a:t>mi veya </a:t>
            </a:r>
            <a:r>
              <a:rPr lang="tr-TR" sz="2200" b="1" i="1" dirty="0">
                <a:solidFill>
                  <a:srgbClr val="FF0000"/>
                </a:solidFill>
              </a:rPr>
              <a:t>kitapların ambalajı açıldığında tüketici cayma hakkını kaybeder mi</a:t>
            </a:r>
            <a:r>
              <a:rPr lang="tr-TR" sz="2200" b="1" i="1" dirty="0" smtClean="0">
                <a:solidFill>
                  <a:srgbClr val="FF0000"/>
                </a:solidFill>
              </a:rPr>
              <a:t>?</a:t>
            </a:r>
            <a:endParaRPr lang="tr-TR" sz="2200" b="1" i="1" dirty="0">
              <a:solidFill>
                <a:srgbClr val="FF0000"/>
              </a:solidFill>
            </a:endParaRPr>
          </a:p>
          <a:p>
            <a:pPr lvl="0" algn="just">
              <a:spcBef>
                <a:spcPct val="0"/>
              </a:spcBef>
              <a:spcAft>
                <a:spcPts val="0"/>
              </a:spcAft>
              <a:buNone/>
              <a:defRPr/>
            </a:pPr>
            <a:r>
              <a:rPr lang="tr-TR" sz="2000" b="1" i="1" dirty="0" smtClean="0">
                <a:solidFill>
                  <a:srgbClr val="FF0000"/>
                </a:solidFill>
                <a:latin typeface="+mn-lt"/>
              </a:rPr>
              <a:t> </a:t>
            </a:r>
            <a:endParaRPr lang="tr-TR" sz="2100" b="1" i="1" dirty="0" smtClean="0">
              <a:solidFill>
                <a:srgbClr val="FF0000"/>
              </a:solidFill>
              <a:latin typeface="+mn-lt"/>
            </a:endParaRPr>
          </a:p>
          <a:p>
            <a:pPr lvl="0" algn="just">
              <a:spcBef>
                <a:spcPct val="0"/>
              </a:spcBef>
              <a:spcAft>
                <a:spcPts val="0"/>
              </a:spcAft>
              <a:buNone/>
              <a:defRPr/>
            </a:pPr>
            <a:r>
              <a:rPr lang="tr-TR" sz="2200" dirty="0" smtClean="0">
                <a:solidFill>
                  <a:schemeClr val="tx2"/>
                </a:solidFill>
                <a:latin typeface="+mn-lt"/>
              </a:rPr>
              <a:t>6502 sayılı Tüketicinin Korunması Hakkında Kanun ve İş Yeri Dışında Kurulan Sözleşmeler Yönetmeliği’nde iş </a:t>
            </a:r>
            <a:r>
              <a:rPr lang="tr-TR" sz="2200" dirty="0">
                <a:solidFill>
                  <a:schemeClr val="tx2"/>
                </a:solidFill>
                <a:latin typeface="+mn-lt"/>
              </a:rPr>
              <a:t>yeri dışında satılan </a:t>
            </a:r>
            <a:r>
              <a:rPr lang="tr-TR" sz="2200" dirty="0" smtClean="0">
                <a:solidFill>
                  <a:schemeClr val="tx2"/>
                </a:solidFill>
                <a:latin typeface="+mn-lt"/>
              </a:rPr>
              <a:t>kitaplara ilişkin bir </a:t>
            </a:r>
            <a:r>
              <a:rPr lang="tr-TR" sz="2200" dirty="0">
                <a:solidFill>
                  <a:schemeClr val="tx2"/>
                </a:solidFill>
                <a:latin typeface="+mn-lt"/>
              </a:rPr>
              <a:t>istisna bulunmadığından </a:t>
            </a:r>
            <a:r>
              <a:rPr lang="tr-TR" sz="2200" b="1" dirty="0">
                <a:solidFill>
                  <a:schemeClr val="tx2"/>
                </a:solidFill>
                <a:latin typeface="+mn-lt"/>
              </a:rPr>
              <a:t>kitaplar cayma hakkı kapsamındadır. </a:t>
            </a:r>
            <a:r>
              <a:rPr lang="tr-TR" sz="2200" dirty="0" smtClean="0">
                <a:solidFill>
                  <a:schemeClr val="tx2"/>
                </a:solidFill>
                <a:latin typeface="+mn-lt"/>
              </a:rPr>
              <a:t>Bu sebeple, ambalajı açılmış olsa dahi kitaplara ilişkin cayma hakkı süresi içinde ve usulüne uygun şekilde cayma bildiriminde bulunularak cayma hakkının kullanılması mümkündür.</a:t>
            </a:r>
            <a:endParaRPr lang="tr-TR" sz="2200" b="1" dirty="0">
              <a:solidFill>
                <a:schemeClr val="tx2"/>
              </a:solidFill>
            </a:endParaRPr>
          </a:p>
        </p:txBody>
      </p:sp>
      <p:sp>
        <p:nvSpPr>
          <p:cNvPr id="5" name="Oval 4"/>
          <p:cNvSpPr/>
          <p:nvPr/>
        </p:nvSpPr>
        <p:spPr>
          <a:xfrm>
            <a:off x="8316416" y="6458439"/>
            <a:ext cx="619622" cy="282929"/>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 name="Slayt Numarası Yer Tutucusu 1"/>
          <p:cNvSpPr>
            <a:spLocks noGrp="1"/>
          </p:cNvSpPr>
          <p:nvPr>
            <p:ph type="sldNum" sz="quarter" idx="12"/>
          </p:nvPr>
        </p:nvSpPr>
        <p:spPr/>
        <p:txBody>
          <a:bodyPr/>
          <a:lstStyle/>
          <a:p>
            <a:pPr>
              <a:defRPr/>
            </a:pPr>
            <a:fld id="{5AC6056A-5668-41E8-B6B3-69B420B68413}" type="slidenum">
              <a:rPr lang="en-US" b="1" smtClean="0"/>
              <a:pPr>
                <a:defRPr/>
              </a:pPr>
              <a:t>9</a:t>
            </a:fld>
            <a:endParaRPr lang="en-US" b="1" dirty="0"/>
          </a:p>
        </p:txBody>
      </p:sp>
    </p:spTree>
    <p:extLst>
      <p:ext uri="{BB962C8B-B14F-4D97-AF65-F5344CB8AC3E}">
        <p14:creationId xmlns:p14="http://schemas.microsoft.com/office/powerpoint/2010/main" val="2482843860"/>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Kitap istifi tasarım şablonu">
  <a:themeElements>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Teması">
      <a:majorFont>
        <a:latin typeface="Century Gothic"/>
        <a:ea typeface=""/>
        <a:cs typeface=""/>
      </a:majorFont>
      <a:minorFont>
        <a:latin typeface="Century Gothic"/>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is Teması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is Teması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is Teması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is Teması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is Teması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ritingDesignTemplate">
  <a:themeElements>
    <a:clrScheme name="WritingDesign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WritingDesignTemplate">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ritingDesign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ritingDesign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ritingDesign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ritingDesign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ritingDesign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ritingDesign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ritingDesign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ritingDesign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ritingDesign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ritingDesign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ritingDesign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ritingDesign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Kitap istifi tasarım şablonu</Template>
  <TotalTime>9153</TotalTime>
  <Words>1004</Words>
  <Application>Microsoft Office PowerPoint</Application>
  <PresentationFormat>Ekran Gösterisi (4:3)</PresentationFormat>
  <Paragraphs>61</Paragraphs>
  <Slides>10</Slides>
  <Notes>10</Notes>
  <HiddenSlides>0</HiddenSlides>
  <MMClips>0</MMClips>
  <ScaleCrop>false</ScaleCrop>
  <HeadingPairs>
    <vt:vector size="6" baseType="variant">
      <vt:variant>
        <vt:lpstr>Kullanılan Yazı Tipleri</vt:lpstr>
      </vt:variant>
      <vt:variant>
        <vt:i4>9</vt:i4>
      </vt:variant>
      <vt:variant>
        <vt:lpstr>Tema</vt:lpstr>
      </vt:variant>
      <vt:variant>
        <vt:i4>4</vt:i4>
      </vt:variant>
      <vt:variant>
        <vt:lpstr>Slayt Başlıkları</vt:lpstr>
      </vt:variant>
      <vt:variant>
        <vt:i4>10</vt:i4>
      </vt:variant>
    </vt:vector>
  </HeadingPairs>
  <TitlesOfParts>
    <vt:vector size="23" baseType="lpstr">
      <vt:lpstr>ＭＳ Ｐゴシック</vt:lpstr>
      <vt:lpstr>Arial</vt:lpstr>
      <vt:lpstr>Calibri</vt:lpstr>
      <vt:lpstr>Cambria</vt:lpstr>
      <vt:lpstr>Candara</vt:lpstr>
      <vt:lpstr>Century Gothic</vt:lpstr>
      <vt:lpstr>Symbol</vt:lpstr>
      <vt:lpstr>Times New Roman</vt:lpstr>
      <vt:lpstr>Wingdings</vt:lpstr>
      <vt:lpstr>Kitap istifi tasarım şablonu</vt:lpstr>
      <vt:lpstr>WritingDesignTemplate</vt:lpstr>
      <vt:lpstr>Tema1</vt:lpstr>
      <vt:lpstr>Dalga Biçimi</vt:lpstr>
      <vt:lpstr>Tüketicinin Korunması ve  Piyasa Gözetimi Genel Müdürlüğü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DTM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BIM</dc:creator>
  <cp:lastModifiedBy>Esra Ünal</cp:lastModifiedBy>
  <cp:revision>1159</cp:revision>
  <dcterms:created xsi:type="dcterms:W3CDTF">2002-05-17T08:05:33Z</dcterms:created>
  <dcterms:modified xsi:type="dcterms:W3CDTF">2017-12-20T12:05:51Z</dcterms:modified>
</cp:coreProperties>
</file>